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3"/>
  </p:notesMasterIdLst>
  <p:sldIdLst>
    <p:sldId id="260" r:id="rId2"/>
    <p:sldId id="257" r:id="rId3"/>
    <p:sldId id="256" r:id="rId4"/>
    <p:sldId id="258" r:id="rId5"/>
    <p:sldId id="259" r:id="rId6"/>
    <p:sldId id="261" r:id="rId7"/>
    <p:sldId id="265" r:id="rId8"/>
    <p:sldId id="263" r:id="rId9"/>
    <p:sldId id="266" r:id="rId10"/>
    <p:sldId id="267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CBA96-6D37-4C51-A735-FA0FE401D46A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C13DA-7306-464F-9959-6615DD884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7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C13DA-7306-464F-9959-6615DD8840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could be carried out in a number of ways.</a:t>
            </a:r>
          </a:p>
          <a:p>
            <a:pPr marL="228600" indent="-228600">
              <a:buAutoNum type="arabicPeriod"/>
            </a:pPr>
            <a:r>
              <a:rPr lang="en-US" dirty="0"/>
              <a:t>An opinion line, where students line up.  Yes on one side, depends in the middle and no on the other.  Then discuss.</a:t>
            </a:r>
          </a:p>
          <a:p>
            <a:pPr marL="228600" indent="-228600">
              <a:buAutoNum type="arabicPeriod"/>
            </a:pPr>
            <a:r>
              <a:rPr lang="en-US" dirty="0"/>
              <a:t>Discuss as a class or in small groups.</a:t>
            </a:r>
          </a:p>
          <a:p>
            <a:pPr marL="228600" indent="-228600">
              <a:buAutoNum type="arabicPeriod"/>
            </a:pPr>
            <a:r>
              <a:rPr lang="en-US" dirty="0"/>
              <a:t>Ask students to reflect and think of how they would answer these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C13DA-7306-464F-9959-6615DD8840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90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C13DA-7306-464F-9959-6615DD8840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51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C13DA-7306-464F-9959-6615DD8840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82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0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5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5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5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4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8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8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4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x2hHdkNtK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society/2016/feb/05/sex-worker-activist-laura-lee-northern-ireland-law-challenge-intervie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FA2C7-6C86-E4C8-8A8C-CD1349040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United Nations Technical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89BE2-404D-3038-A5AD-BE7185D6E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lesson meets the United Nations Technical guidance key concepts as outlined below.</a:t>
            </a:r>
          </a:p>
          <a:p>
            <a:endParaRPr lang="en-US" dirty="0"/>
          </a:p>
          <a:p>
            <a:r>
              <a:rPr lang="en-US" dirty="0"/>
              <a:t>3.2 Gender quality, stereotypes and bias</a:t>
            </a:r>
          </a:p>
          <a:p>
            <a:r>
              <a:rPr lang="en-US" dirty="0"/>
              <a:t>4.1 Violence</a:t>
            </a:r>
          </a:p>
          <a:p>
            <a:r>
              <a:rPr lang="en-US" dirty="0"/>
              <a:t>4.2 Consent, privacy and bodily integrity</a:t>
            </a:r>
          </a:p>
          <a:p>
            <a:r>
              <a:rPr lang="en-US" dirty="0"/>
              <a:t>7.2 Sexual </a:t>
            </a:r>
            <a:r>
              <a:rPr lang="en-US" dirty="0" err="1"/>
              <a:t>behaviour</a:t>
            </a:r>
            <a:r>
              <a:rPr lang="en-US" dirty="0"/>
              <a:t> and sexual responses</a:t>
            </a:r>
          </a:p>
        </p:txBody>
      </p:sp>
    </p:spTree>
    <p:extLst>
      <p:ext uri="{BB962C8B-B14F-4D97-AF65-F5344CB8AC3E}">
        <p14:creationId xmlns:p14="http://schemas.microsoft.com/office/powerpoint/2010/main" val="3456370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76ADA084-C86B-4F3C-8077-6A8999CC4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B36A6C-9B77-56AE-566C-FFB51691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7494" y="552783"/>
            <a:ext cx="5723056" cy="856918"/>
          </a:xfrm>
        </p:spPr>
        <p:txBody>
          <a:bodyPr>
            <a:normAutofit/>
          </a:bodyPr>
          <a:lstStyle/>
          <a:p>
            <a:r>
              <a:rPr lang="en-US" dirty="0"/>
              <a:t>Ground rules of P4C.</a:t>
            </a:r>
          </a:p>
        </p:txBody>
      </p:sp>
      <p:pic>
        <p:nvPicPr>
          <p:cNvPr id="15" name="Picture 4" descr="Empty speech bubbles">
            <a:extLst>
              <a:ext uri="{FF2B5EF4-FFF2-40B4-BE49-F238E27FC236}">
                <a16:creationId xmlns:a16="http://schemas.microsoft.com/office/drawing/2014/main" id="{6F29D790-64BE-692C-15AB-6EBBB35A5C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87" r="17392" b="-1"/>
          <a:stretch/>
        </p:blipFill>
        <p:spPr>
          <a:xfrm>
            <a:off x="-52346" y="10"/>
            <a:ext cx="5827552" cy="6857990"/>
          </a:xfrm>
          <a:custGeom>
            <a:avLst/>
            <a:gdLst/>
            <a:ahLst/>
            <a:cxnLst/>
            <a:rect l="l" t="t" r="r" b="b"/>
            <a:pathLst>
              <a:path w="5827552" h="6858000">
                <a:moveTo>
                  <a:pt x="5436113" y="4232571"/>
                </a:moveTo>
                <a:cubicBezTo>
                  <a:pt x="5625722" y="4232571"/>
                  <a:pt x="5779430" y="4386279"/>
                  <a:pt x="5779430" y="4575888"/>
                </a:cubicBezTo>
                <a:cubicBezTo>
                  <a:pt x="5779430" y="4765497"/>
                  <a:pt x="5625722" y="4919205"/>
                  <a:pt x="5436113" y="4919205"/>
                </a:cubicBezTo>
                <a:cubicBezTo>
                  <a:pt x="5246504" y="4919205"/>
                  <a:pt x="5092796" y="4765497"/>
                  <a:pt x="5092796" y="4575888"/>
                </a:cubicBezTo>
                <a:cubicBezTo>
                  <a:pt x="5092796" y="4386279"/>
                  <a:pt x="5246504" y="4232571"/>
                  <a:pt x="5436113" y="4232571"/>
                </a:cubicBezTo>
                <a:close/>
                <a:moveTo>
                  <a:pt x="5580185" y="1806694"/>
                </a:moveTo>
                <a:cubicBezTo>
                  <a:pt x="5699726" y="1806694"/>
                  <a:pt x="5799461" y="1891487"/>
                  <a:pt x="5822527" y="2004209"/>
                </a:cubicBezTo>
                <a:lnTo>
                  <a:pt x="5827552" y="2054052"/>
                </a:lnTo>
                <a:lnTo>
                  <a:pt x="5827552" y="2054073"/>
                </a:lnTo>
                <a:lnTo>
                  <a:pt x="5822527" y="2103916"/>
                </a:lnTo>
                <a:cubicBezTo>
                  <a:pt x="5799461" y="2216637"/>
                  <a:pt x="5699726" y="2301430"/>
                  <a:pt x="5580185" y="2301430"/>
                </a:cubicBezTo>
                <a:cubicBezTo>
                  <a:pt x="5443567" y="2301430"/>
                  <a:pt x="5332817" y="2190680"/>
                  <a:pt x="5332817" y="2054062"/>
                </a:cubicBezTo>
                <a:cubicBezTo>
                  <a:pt x="5332817" y="1917444"/>
                  <a:pt x="5443567" y="1806694"/>
                  <a:pt x="5580185" y="1806694"/>
                </a:cubicBezTo>
                <a:close/>
                <a:moveTo>
                  <a:pt x="5580184" y="1294715"/>
                </a:moveTo>
                <a:cubicBezTo>
                  <a:pt x="5659753" y="1294715"/>
                  <a:pt x="5724256" y="1359218"/>
                  <a:pt x="5724256" y="1438787"/>
                </a:cubicBezTo>
                <a:cubicBezTo>
                  <a:pt x="5724256" y="1518356"/>
                  <a:pt x="5659753" y="1582859"/>
                  <a:pt x="5580184" y="1582859"/>
                </a:cubicBezTo>
                <a:cubicBezTo>
                  <a:pt x="5500615" y="1582859"/>
                  <a:pt x="5436112" y="1518356"/>
                  <a:pt x="5436112" y="1438787"/>
                </a:cubicBezTo>
                <a:cubicBezTo>
                  <a:pt x="5436112" y="1359218"/>
                  <a:pt x="5500615" y="1294715"/>
                  <a:pt x="5580184" y="1294715"/>
                </a:cubicBezTo>
                <a:close/>
                <a:moveTo>
                  <a:pt x="0" y="0"/>
                </a:moveTo>
                <a:lnTo>
                  <a:pt x="5346882" y="0"/>
                </a:lnTo>
                <a:lnTo>
                  <a:pt x="5396357" y="64140"/>
                </a:lnTo>
                <a:cubicBezTo>
                  <a:pt x="5509528" y="228632"/>
                  <a:pt x="5577723" y="424885"/>
                  <a:pt x="5582550" y="646882"/>
                </a:cubicBezTo>
                <a:cubicBezTo>
                  <a:pt x="5608062" y="1102027"/>
                  <a:pt x="5203194" y="1301070"/>
                  <a:pt x="5151872" y="1809180"/>
                </a:cubicBezTo>
                <a:cubicBezTo>
                  <a:pt x="5104686" y="2276432"/>
                  <a:pt x="5496947" y="2514465"/>
                  <a:pt x="5323965" y="3464278"/>
                </a:cubicBezTo>
                <a:cubicBezTo>
                  <a:pt x="5211960" y="4079388"/>
                  <a:pt x="4297510" y="4259025"/>
                  <a:pt x="5513003" y="5720066"/>
                </a:cubicBezTo>
                <a:cubicBezTo>
                  <a:pt x="5768583" y="6027176"/>
                  <a:pt x="5791560" y="6490332"/>
                  <a:pt x="5601722" y="6841105"/>
                </a:cubicBezTo>
                <a:lnTo>
                  <a:pt x="5590822" y="6858000"/>
                </a:lnTo>
                <a:lnTo>
                  <a:pt x="1735" y="6858000"/>
                </a:lnTo>
                <a:lnTo>
                  <a:pt x="0" y="6858000"/>
                </a:lnTo>
                <a:lnTo>
                  <a:pt x="0" y="6849812"/>
                </a:lnTo>
                <a:lnTo>
                  <a:pt x="0" y="6483067"/>
                </a:lnTo>
                <a:lnTo>
                  <a:pt x="0" y="1250146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1CF04-08D1-8B6D-74E3-2D872246F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092" y="1682750"/>
            <a:ext cx="5355276" cy="4737099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You are not able to speak unless you have the, ‘conch’.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When passing the conch on, try to choose different people to speak to get some variety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You are to develop your thinking and listening skills.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You are to practice accepting other people’s opinions without taking them personally and immediately dismissing them as incorrect.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You are to focus on phrasing your opinions diplomatically, without offense.</a:t>
            </a:r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Sit in a circle and begin to discuss your open ended question.</a:t>
            </a:r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34631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1A7D-3CED-52E1-2FE6-93408EAD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 questions…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AF4A6-B854-A265-4AEC-4F7CD3A4B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transactional sex ever be stopped?</a:t>
            </a:r>
          </a:p>
          <a:p>
            <a:r>
              <a:rPr lang="en-US" dirty="0"/>
              <a:t>Should transactional sex ever be stopped?</a:t>
            </a:r>
          </a:p>
          <a:p>
            <a:r>
              <a:rPr lang="en-US" dirty="0"/>
              <a:t>To what extent does would introducing laws to ban transactional sex be successful?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4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FCF2-BB35-1D24-852A-544EC6AD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7FC2D-1B18-DFBC-294A-FA6134D4E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students to work together to outline how to develop a safe a mutually respectful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0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2274B4-B001-4088-B01D-E6999509E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ABDE31-964B-D4E1-65A2-19E75E500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020" y="2011259"/>
            <a:ext cx="3901736" cy="1574105"/>
          </a:xfrm>
        </p:spPr>
        <p:txBody>
          <a:bodyPr>
            <a:normAutofit fontScale="90000"/>
          </a:bodyPr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F90A9-EA53-D44B-674F-951D94297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020" y="4059688"/>
            <a:ext cx="3901736" cy="2240529"/>
          </a:xfrm>
        </p:spPr>
        <p:txBody>
          <a:bodyPr>
            <a:normAutofit/>
          </a:bodyPr>
          <a:lstStyle/>
          <a:p>
            <a:r>
              <a:rPr lang="en-US" dirty="0"/>
              <a:t>To understand the complex social and economic situations surrounding transactional sex</a:t>
            </a:r>
          </a:p>
        </p:txBody>
      </p:sp>
      <p:pic>
        <p:nvPicPr>
          <p:cNvPr id="4" name="Picture 3" descr="Jigsaw puzzles in plastic figures">
            <a:extLst>
              <a:ext uri="{FF2B5EF4-FFF2-40B4-BE49-F238E27FC236}">
                <a16:creationId xmlns:a16="http://schemas.microsoft.com/office/drawing/2014/main" id="{19DF4D1A-5B3D-C739-C922-6F0D2C1366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48" r="11380"/>
          <a:stretch/>
        </p:blipFill>
        <p:spPr>
          <a:xfrm>
            <a:off x="4955602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1630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DE31-964B-D4E1-65A2-19E75E500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397" y="2247882"/>
            <a:ext cx="4211069" cy="1574105"/>
          </a:xfrm>
        </p:spPr>
        <p:txBody>
          <a:bodyPr>
            <a:normAutofit fontScale="90000"/>
          </a:bodyPr>
          <a:lstStyle/>
          <a:p>
            <a:r>
              <a:rPr lang="en-US" dirty="0"/>
              <a:t>Skills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F90A9-EA53-D44B-674F-951D94297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14" y="4354269"/>
            <a:ext cx="4832655" cy="2240529"/>
          </a:xfrm>
        </p:spPr>
        <p:txBody>
          <a:bodyPr>
            <a:normAutofit/>
          </a:bodyPr>
          <a:lstStyle/>
          <a:p>
            <a:r>
              <a:rPr lang="en-US" dirty="0"/>
              <a:t>Communication</a:t>
            </a:r>
          </a:p>
          <a:p>
            <a:r>
              <a:rPr lang="en-US" dirty="0"/>
              <a:t>Listening</a:t>
            </a:r>
          </a:p>
          <a:p>
            <a:r>
              <a:rPr lang="en-US" dirty="0"/>
              <a:t>Empathy</a:t>
            </a:r>
          </a:p>
          <a:p>
            <a:r>
              <a:rPr lang="en-US" dirty="0"/>
              <a:t>Challenging stigma and discrimination</a:t>
            </a:r>
          </a:p>
        </p:txBody>
      </p:sp>
      <p:pic>
        <p:nvPicPr>
          <p:cNvPr id="4" name="Picture 3" descr="Jigsaw puzzles in plastic figures">
            <a:extLst>
              <a:ext uri="{FF2B5EF4-FFF2-40B4-BE49-F238E27FC236}">
                <a16:creationId xmlns:a16="http://schemas.microsoft.com/office/drawing/2014/main" id="{19DF4D1A-5B3D-C739-C922-6F0D2C1366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48" r="11380"/>
          <a:stretch/>
        </p:blipFill>
        <p:spPr>
          <a:xfrm>
            <a:off x="4955602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232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4B46B-39B5-E286-F570-458AF052F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ever ok to…….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8E37D-8A9F-E311-3712-6B892FEAD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Have sex in exchange for money?</a:t>
            </a:r>
          </a:p>
          <a:p>
            <a:pPr lvl="0"/>
            <a:r>
              <a:rPr lang="en-US" dirty="0"/>
              <a:t>Have sex in exchange for a holiday?</a:t>
            </a:r>
          </a:p>
          <a:p>
            <a:pPr lvl="0"/>
            <a:r>
              <a:rPr lang="en-US" dirty="0"/>
              <a:t>Have sex in exchange for a meal?</a:t>
            </a:r>
          </a:p>
          <a:p>
            <a:pPr lvl="0"/>
            <a:r>
              <a:rPr lang="en-US" dirty="0"/>
              <a:t>Have sex with your partner even if you do not want to?</a:t>
            </a:r>
          </a:p>
          <a:p>
            <a:pPr lvl="0"/>
            <a:r>
              <a:rPr lang="en-US" dirty="0"/>
              <a:t>Have sex with a prostitute in a country where prostitution is legal?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2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24C8A-C273-A180-ECE2-468090936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transactional sex?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642BE-FDB8-E5FA-DAA7-928E2C15F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https://www.youtube.com/watch?v=yx2hHdkNtK4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Ask students to reflect on the questions below and consider has any of their opinions changed?  Discuss if this is appropriate for your environment.</a:t>
            </a:r>
          </a:p>
          <a:p>
            <a:endParaRPr lang="en-US" dirty="0"/>
          </a:p>
          <a:p>
            <a:pPr lvl="0"/>
            <a:r>
              <a:rPr lang="en-US" dirty="0"/>
              <a:t>Have sex in exchange for money?</a:t>
            </a:r>
          </a:p>
          <a:p>
            <a:pPr lvl="0"/>
            <a:r>
              <a:rPr lang="en-US" dirty="0"/>
              <a:t>Have sex in exchange for a holiday?</a:t>
            </a:r>
          </a:p>
          <a:p>
            <a:pPr lvl="0"/>
            <a:r>
              <a:rPr lang="en-US" dirty="0"/>
              <a:t>Have sex in exchange for a meal?</a:t>
            </a:r>
          </a:p>
          <a:p>
            <a:pPr lvl="0"/>
            <a:r>
              <a:rPr lang="en-US" dirty="0"/>
              <a:t>Have sex with your partner even if you do not want to?</a:t>
            </a:r>
          </a:p>
          <a:p>
            <a:pPr lvl="0"/>
            <a:r>
              <a:rPr lang="en-US" dirty="0"/>
              <a:t>Have sex with a prostitute in a country where prostitution is legal?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1A631-3794-6F52-AC87-5005AA4C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5"/>
            <a:ext cx="10972800" cy="690526"/>
          </a:xfrm>
        </p:spPr>
        <p:txBody>
          <a:bodyPr>
            <a:normAutofit fontScale="90000"/>
          </a:bodyPr>
          <a:lstStyle/>
          <a:p>
            <a:r>
              <a:rPr lang="en-US" dirty="0"/>
              <a:t>Philosophy for children (P4C)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7B531-398A-5C6F-7B81-533437938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05164"/>
            <a:ext cx="10972800" cy="463757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Distribute the thinking circle found on slide .  1 per small group of 3 or 4 is perfect.</a:t>
            </a:r>
          </a:p>
          <a:p>
            <a:endParaRPr lang="en-US" b="1" dirty="0"/>
          </a:p>
          <a:p>
            <a:r>
              <a:rPr lang="en-US" b="1" dirty="0"/>
              <a:t>Introducing the Stimulus</a:t>
            </a:r>
          </a:p>
          <a:p>
            <a:r>
              <a:rPr lang="en-US" sz="2000" dirty="0"/>
              <a:t>Half of the class read the news article in the guardian.  </a:t>
            </a:r>
            <a:endParaRPr lang="en-US" dirty="0"/>
          </a:p>
          <a:p>
            <a:r>
              <a:rPr lang="en-US" dirty="0">
                <a:hlinkClick r:id="rId2"/>
              </a:rPr>
              <a:t>https://www.theguardian.com/society/2016/feb/05/sex-worker-activist-laura-lee-northern-ireland-law-challenge-interview</a:t>
            </a:r>
            <a:r>
              <a:rPr lang="en-US" dirty="0"/>
              <a:t> </a:t>
            </a:r>
            <a:endParaRPr lang="en-US" sz="2000" dirty="0"/>
          </a:p>
          <a:p>
            <a:r>
              <a:rPr lang="en-US" dirty="0"/>
              <a:t>H</a:t>
            </a:r>
            <a:r>
              <a:rPr lang="en-US" sz="2000" dirty="0"/>
              <a:t>alf of the class read pages 15-18 of the UNHCR study on transactional sex in Haiti.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Writing</a:t>
            </a:r>
          </a:p>
          <a:p>
            <a:pPr marL="0" indent="0">
              <a:buNone/>
            </a:pPr>
            <a:r>
              <a:rPr lang="en-US" sz="2000" dirty="0"/>
              <a:t>Write any themes/ideas that occur from the text inside the four squares from your thinking circle.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Thinking</a:t>
            </a:r>
          </a:p>
          <a:p>
            <a:r>
              <a:rPr lang="en-US" sz="2000" dirty="0"/>
              <a:t>In the next section, play the word association game and write any words that you associate with the themes/ideas.</a:t>
            </a:r>
          </a:p>
          <a:p>
            <a:endParaRPr lang="en-US" sz="2000" dirty="0"/>
          </a:p>
          <a:p>
            <a:r>
              <a:rPr lang="en-US" sz="2000" b="1" dirty="0"/>
              <a:t>Critical Thinking</a:t>
            </a:r>
          </a:p>
          <a:p>
            <a:r>
              <a:rPr lang="en-US" dirty="0"/>
              <a:t>Use your thinking circle to create an opened ended question that does not have a clear yes or no answer about transactional sex.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1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E34E39-8B28-4902-9DEF-B780C83FF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265" y="0"/>
            <a:ext cx="7407469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3501710-7132-4BA0-A822-F051CC11FB7F}"/>
              </a:ext>
            </a:extLst>
          </p:cNvPr>
          <p:cNvCxnSpPr/>
          <p:nvPr/>
        </p:nvCxnSpPr>
        <p:spPr>
          <a:xfrm flipH="1">
            <a:off x="6719299" y="924674"/>
            <a:ext cx="3246634" cy="2018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D0B4E39-A63A-4C71-B105-44BA6F2AF19A}"/>
              </a:ext>
            </a:extLst>
          </p:cNvPr>
          <p:cNvSpPr txBox="1"/>
          <p:nvPr/>
        </p:nvSpPr>
        <p:spPr>
          <a:xfrm>
            <a:off x="9965933" y="179784"/>
            <a:ext cx="19470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Words/themes that come to mind as you read the text/watch the video etc.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ADAE5BA-39C5-42CA-969E-0469456DF6F1}"/>
              </a:ext>
            </a:extLst>
          </p:cNvPr>
          <p:cNvCxnSpPr>
            <a:cxnSpLocks/>
          </p:cNvCxnSpPr>
          <p:nvPr/>
        </p:nvCxnSpPr>
        <p:spPr>
          <a:xfrm flipV="1">
            <a:off x="1797978" y="3195263"/>
            <a:ext cx="1705510" cy="760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FD7670F-BB9C-4875-80B1-4FD2A2FA5A43}"/>
              </a:ext>
            </a:extLst>
          </p:cNvPr>
          <p:cNvSpPr txBox="1"/>
          <p:nvPr/>
        </p:nvSpPr>
        <p:spPr>
          <a:xfrm>
            <a:off x="220895" y="3631914"/>
            <a:ext cx="160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Words that you associate with your initial 4 words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B91E20-9557-40AF-8C50-A7A72B72ED13}"/>
              </a:ext>
            </a:extLst>
          </p:cNvPr>
          <p:cNvSpPr txBox="1"/>
          <p:nvPr/>
        </p:nvSpPr>
        <p:spPr>
          <a:xfrm>
            <a:off x="9076461" y="4522600"/>
            <a:ext cx="28459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Use the themes and words you have associated with these themes to create some questions that we can discuss.  Write them in the space outside the article.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4B507D3-D7F1-66A2-8988-241C551DD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77" y="179784"/>
            <a:ext cx="411052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use a thinking circle.</a:t>
            </a:r>
          </a:p>
        </p:txBody>
      </p:sp>
    </p:spTree>
    <p:extLst>
      <p:ext uri="{BB962C8B-B14F-4D97-AF65-F5344CB8AC3E}">
        <p14:creationId xmlns:p14="http://schemas.microsoft.com/office/powerpoint/2010/main" val="3116128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932A8-66A2-78F9-B117-6231E1D5F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we discuss?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62BCE-F9AC-AAE9-2DD6-25881B6FA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the questions on a board or online platform.</a:t>
            </a:r>
          </a:p>
          <a:p>
            <a:r>
              <a:rPr lang="en-US" dirty="0"/>
              <a:t>Vote for the one you would most like to discuss.</a:t>
            </a:r>
          </a:p>
        </p:txBody>
      </p:sp>
    </p:spTree>
    <p:extLst>
      <p:ext uri="{BB962C8B-B14F-4D97-AF65-F5344CB8AC3E}">
        <p14:creationId xmlns:p14="http://schemas.microsoft.com/office/powerpoint/2010/main" val="1424345349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657</Words>
  <Application>Microsoft Office PowerPoint</Application>
  <PresentationFormat>Widescreen</PresentationFormat>
  <Paragraphs>76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Next LT Pro</vt:lpstr>
      <vt:lpstr>Calibri</vt:lpstr>
      <vt:lpstr>Posterama</vt:lpstr>
      <vt:lpstr>SplashVTI</vt:lpstr>
      <vt:lpstr>United Nations Technical Guidance</vt:lpstr>
      <vt:lpstr>Ground Rules</vt:lpstr>
      <vt:lpstr>Lesson Objective</vt:lpstr>
      <vt:lpstr>Skills Development</vt:lpstr>
      <vt:lpstr>Is it ever ok to…….</vt:lpstr>
      <vt:lpstr>What is transactional sex?</vt:lpstr>
      <vt:lpstr>Philosophy for children (P4C)</vt:lpstr>
      <vt:lpstr>How to use a thinking circle.</vt:lpstr>
      <vt:lpstr>What should we discuss?</vt:lpstr>
      <vt:lpstr>Ground rules of P4C.</vt:lpstr>
      <vt:lpstr>Some example questions…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Nations Technical Guidance</dc:title>
  <dc:creator>Natalie Hodkinson (DCSPD)</dc:creator>
  <cp:lastModifiedBy>Natalie Hodkinson (DCSPD)</cp:lastModifiedBy>
  <cp:revision>1</cp:revision>
  <dcterms:created xsi:type="dcterms:W3CDTF">2023-05-17T06:07:58Z</dcterms:created>
  <dcterms:modified xsi:type="dcterms:W3CDTF">2023-05-17T07:12:33Z</dcterms:modified>
</cp:coreProperties>
</file>