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7" r:id="rId6"/>
    <p:sldId id="258" r:id="rId7"/>
    <p:sldId id="259" r:id="rId8"/>
    <p:sldId id="260" r:id="rId9"/>
    <p:sldId id="261" r:id="rId10"/>
    <p:sldId id="262"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336A22-B5BE-2EC4-0E79-8432D89DDE3F}" v="130" dt="2023-05-26T04:06:52.645"/>
    <p1510:client id="{5A0218AD-8CBA-436A-3005-C7D74F99EB92}" v="16" dt="2023-05-22T01:25:38.348"/>
    <p1510:client id="{695E8DFD-C381-7BA2-06A0-AEB56DBF7DFF}" v="58" dt="2022-12-14T11:10:47.893"/>
    <p1510:client id="{7DD86C94-AE32-7A7D-8D7B-F42E550293C0}" v="4" dt="2021-06-16T01:28:51.062"/>
    <p1510:client id="{BD09D5E9-301F-15AC-CFC9-717C3C1E034E}" v="4" dt="2022-09-23T02:29:58.317"/>
    <p1510:client id="{E615F6D1-275E-8E0B-6DA6-9BD603BD594C}" v="87" dt="2023-06-01T07:01:08.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4660"/>
  </p:normalViewPr>
  <p:slideViewPr>
    <p:cSldViewPr snapToGrid="0">
      <p:cViewPr varScale="1">
        <p:scale>
          <a:sx n="93" d="100"/>
          <a:sy n="93" d="100"/>
        </p:scale>
        <p:origin x="72" y="19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8336A22-B5BE-2EC4-0E79-8432D89DDE3F}"/>
    <pc:docChg chg="modSld">
      <pc:chgData name="" userId="" providerId="" clId="Web-{58336A22-B5BE-2EC4-0E79-8432D89DDE3F}" dt="2023-05-26T04:02:24.291" v="1" actId="14100"/>
      <pc:docMkLst>
        <pc:docMk/>
      </pc:docMkLst>
      <pc:sldChg chg="modSp">
        <pc:chgData name="" userId="" providerId="" clId="Web-{58336A22-B5BE-2EC4-0E79-8432D89DDE3F}" dt="2023-05-26T04:02:24.291" v="1" actId="14100"/>
        <pc:sldMkLst>
          <pc:docMk/>
          <pc:sldMk cId="3055338026" sldId="256"/>
        </pc:sldMkLst>
        <pc:spChg chg="mod">
          <ac:chgData name="" userId="" providerId="" clId="Web-{58336A22-B5BE-2EC4-0E79-8432D89DDE3F}" dt="2023-05-26T04:02:24.291" v="1" actId="14100"/>
          <ac:spMkLst>
            <pc:docMk/>
            <pc:sldMk cId="3055338026" sldId="256"/>
            <ac:spMk id="2" creationId="{BEF2D58E-4C9D-44DD-BECB-FB4D8521F880}"/>
          </ac:spMkLst>
        </pc:spChg>
      </pc:sldChg>
    </pc:docChg>
  </pc:docChgLst>
  <pc:docChgLst>
    <pc:chgData name="Natalie Hodkinson (DCSPD)" userId="S::natalie.hodkinson@dulwich.org::64983034-9380-4870-be38-0f6210784765" providerId="AD" clId="Web-{5A0218AD-8CBA-436A-3005-C7D74F99EB92}"/>
    <pc:docChg chg="modSld sldOrd">
      <pc:chgData name="Natalie Hodkinson (DCSPD)" userId="S::natalie.hodkinson@dulwich.org::64983034-9380-4870-be38-0f6210784765" providerId="AD" clId="Web-{5A0218AD-8CBA-436A-3005-C7D74F99EB92}" dt="2023-05-22T01:25:37.426" v="13" actId="20577"/>
      <pc:docMkLst>
        <pc:docMk/>
      </pc:docMkLst>
      <pc:sldChg chg="modSp ord">
        <pc:chgData name="Natalie Hodkinson (DCSPD)" userId="S::natalie.hodkinson@dulwich.org::64983034-9380-4870-be38-0f6210784765" providerId="AD" clId="Web-{5A0218AD-8CBA-436A-3005-C7D74F99EB92}" dt="2023-05-22T01:25:37.426" v="13" actId="20577"/>
        <pc:sldMkLst>
          <pc:docMk/>
          <pc:sldMk cId="3272795356" sldId="263"/>
        </pc:sldMkLst>
        <pc:spChg chg="mod">
          <ac:chgData name="Natalie Hodkinson (DCSPD)" userId="S::natalie.hodkinson@dulwich.org::64983034-9380-4870-be38-0f6210784765" providerId="AD" clId="Web-{5A0218AD-8CBA-436A-3005-C7D74F99EB92}" dt="2023-05-22T01:25:37.426" v="13" actId="20577"/>
          <ac:spMkLst>
            <pc:docMk/>
            <pc:sldMk cId="3272795356" sldId="263"/>
            <ac:spMk id="2" creationId="{052CAE71-9D20-3F0E-C626-67024C654E5D}"/>
          </ac:spMkLst>
        </pc:spChg>
      </pc:sldChg>
    </pc:docChg>
  </pc:docChgLst>
  <pc:docChgLst>
    <pc:chgData name="Natalie Hodkinson (DCSPD)" userId="S::natalie.hodkinson@dulwich.org::64983034-9380-4870-be38-0f6210784765" providerId="AD" clId="Web-{7DD86C94-AE32-7A7D-8D7B-F42E550293C0}"/>
    <pc:docChg chg="modSld">
      <pc:chgData name="Natalie Hodkinson (DCSPD)" userId="S::natalie.hodkinson@dulwich.org::64983034-9380-4870-be38-0f6210784765" providerId="AD" clId="Web-{7DD86C94-AE32-7A7D-8D7B-F42E550293C0}" dt="2021-06-16T01:28:49.718" v="0" actId="20577"/>
      <pc:docMkLst>
        <pc:docMk/>
      </pc:docMkLst>
      <pc:sldChg chg="modSp">
        <pc:chgData name="Natalie Hodkinson (DCSPD)" userId="S::natalie.hodkinson@dulwich.org::64983034-9380-4870-be38-0f6210784765" providerId="AD" clId="Web-{7DD86C94-AE32-7A7D-8D7B-F42E550293C0}" dt="2021-06-16T01:28:49.718" v="0" actId="20577"/>
        <pc:sldMkLst>
          <pc:docMk/>
          <pc:sldMk cId="1675276553" sldId="261"/>
        </pc:sldMkLst>
        <pc:spChg chg="mod">
          <ac:chgData name="Natalie Hodkinson (DCSPD)" userId="S::natalie.hodkinson@dulwich.org::64983034-9380-4870-be38-0f6210784765" providerId="AD" clId="Web-{7DD86C94-AE32-7A7D-8D7B-F42E550293C0}" dt="2021-06-16T01:28:49.718" v="0" actId="20577"/>
          <ac:spMkLst>
            <pc:docMk/>
            <pc:sldMk cId="1675276553" sldId="261"/>
            <ac:spMk id="4" creationId="{2029D53C-FD78-4A20-B76B-1A9886057C98}"/>
          </ac:spMkLst>
        </pc:spChg>
      </pc:sldChg>
    </pc:docChg>
  </pc:docChgLst>
  <pc:docChgLst>
    <pc:chgData name="Natalie Hodkinson (DCSPD)" userId="S::natalie.hodkinson@dulwich.org::64983034-9380-4870-be38-0f6210784765" providerId="AD" clId="Web-{E615F6D1-275E-8E0B-6DA6-9BD603BD594C}"/>
    <pc:docChg chg="addSld delSld modSld sldOrd addMainMaster">
      <pc:chgData name="Natalie Hodkinson (DCSPD)" userId="S::natalie.hodkinson@dulwich.org::64983034-9380-4870-be38-0f6210784765" providerId="AD" clId="Web-{E615F6D1-275E-8E0B-6DA6-9BD603BD594C}" dt="2023-06-01T07:01:03.981" v="282"/>
      <pc:docMkLst>
        <pc:docMk/>
      </pc:docMkLst>
      <pc:sldChg chg="modNotes">
        <pc:chgData name="Natalie Hodkinson (DCSPD)" userId="S::natalie.hodkinson@dulwich.org::64983034-9380-4870-be38-0f6210784765" providerId="AD" clId="Web-{E615F6D1-275E-8E0B-6DA6-9BD603BD594C}" dt="2023-06-01T06:58:53.572" v="139"/>
        <pc:sldMkLst>
          <pc:docMk/>
          <pc:sldMk cId="4129829149" sldId="260"/>
        </pc:sldMkLst>
      </pc:sldChg>
      <pc:sldChg chg="ord">
        <pc:chgData name="Natalie Hodkinson (DCSPD)" userId="S::natalie.hodkinson@dulwich.org::64983034-9380-4870-be38-0f6210784765" providerId="AD" clId="Web-{E615F6D1-275E-8E0B-6DA6-9BD603BD594C}" dt="2023-06-01T06:57:07.397" v="3"/>
        <pc:sldMkLst>
          <pc:docMk/>
          <pc:sldMk cId="1675276553" sldId="261"/>
        </pc:sldMkLst>
      </pc:sldChg>
      <pc:sldChg chg="new del">
        <pc:chgData name="Natalie Hodkinson (DCSPD)" userId="S::natalie.hodkinson@dulwich.org::64983034-9380-4870-be38-0f6210784765" providerId="AD" clId="Web-{E615F6D1-275E-8E0B-6DA6-9BD603BD594C}" dt="2023-06-01T06:56:26.990" v="2"/>
        <pc:sldMkLst>
          <pc:docMk/>
          <pc:sldMk cId="2519768307" sldId="264"/>
        </pc:sldMkLst>
      </pc:sldChg>
      <pc:sldChg chg="add">
        <pc:chgData name="Natalie Hodkinson (DCSPD)" userId="S::natalie.hodkinson@dulwich.org::64983034-9380-4870-be38-0f6210784765" providerId="AD" clId="Web-{E615F6D1-275E-8E0B-6DA6-9BD603BD594C}" dt="2023-06-01T06:56:25.959" v="1"/>
        <pc:sldMkLst>
          <pc:docMk/>
          <pc:sldMk cId="2244571492" sldId="265"/>
        </pc:sldMkLst>
      </pc:sldChg>
      <pc:sldChg chg="modSp new modNotes">
        <pc:chgData name="Natalie Hodkinson (DCSPD)" userId="S::natalie.hodkinson@dulwich.org::64983034-9380-4870-be38-0f6210784765" providerId="AD" clId="Web-{E615F6D1-275E-8E0B-6DA6-9BD603BD594C}" dt="2023-06-01T07:01:03.981" v="282"/>
        <pc:sldMkLst>
          <pc:docMk/>
          <pc:sldMk cId="3342716859" sldId="266"/>
        </pc:sldMkLst>
        <pc:spChg chg="mod">
          <ac:chgData name="Natalie Hodkinson (DCSPD)" userId="S::natalie.hodkinson@dulwich.org::64983034-9380-4870-be38-0f6210784765" providerId="AD" clId="Web-{E615F6D1-275E-8E0B-6DA6-9BD603BD594C}" dt="2023-06-01T07:00:25.652" v="201" actId="20577"/>
          <ac:spMkLst>
            <pc:docMk/>
            <pc:sldMk cId="3342716859" sldId="266"/>
            <ac:spMk id="2" creationId="{86DDF213-028F-5E26-640A-4BD668CB28FD}"/>
          </ac:spMkLst>
        </pc:spChg>
        <pc:spChg chg="mod">
          <ac:chgData name="Natalie Hodkinson (DCSPD)" userId="S::natalie.hodkinson@dulwich.org::64983034-9380-4870-be38-0f6210784765" providerId="AD" clId="Web-{E615F6D1-275E-8E0B-6DA6-9BD603BD594C}" dt="2023-06-01T07:00:44.824" v="217" actId="20577"/>
          <ac:spMkLst>
            <pc:docMk/>
            <pc:sldMk cId="3342716859" sldId="266"/>
            <ac:spMk id="3" creationId="{F85CFB98-5F78-4507-28A4-85B4D18F8620}"/>
          </ac:spMkLst>
        </pc:spChg>
      </pc:sldChg>
      <pc:sldChg chg="add del">
        <pc:chgData name="Natalie Hodkinson (DCSPD)" userId="S::natalie.hodkinson@dulwich.org::64983034-9380-4870-be38-0f6210784765" providerId="AD" clId="Web-{E615F6D1-275E-8E0B-6DA6-9BD603BD594C}" dt="2023-06-01T06:59:10.322" v="145"/>
        <pc:sldMkLst>
          <pc:docMk/>
          <pc:sldMk cId="2204224386" sldId="267"/>
        </pc:sldMkLst>
      </pc:sldChg>
      <pc:sldMasterChg chg="add addSldLayout">
        <pc:chgData name="Natalie Hodkinson (DCSPD)" userId="S::natalie.hodkinson@dulwich.org::64983034-9380-4870-be38-0f6210784765" providerId="AD" clId="Web-{E615F6D1-275E-8E0B-6DA6-9BD603BD594C}" dt="2023-06-01T06:56:25.959" v="1"/>
        <pc:sldMasterMkLst>
          <pc:docMk/>
          <pc:sldMasterMk cId="2983266668" sldId="2147483660"/>
        </pc:sldMasterMkLst>
        <pc:sldLayoutChg chg="add">
          <pc:chgData name="Natalie Hodkinson (DCSPD)" userId="S::natalie.hodkinson@dulwich.org::64983034-9380-4870-be38-0f6210784765" providerId="AD" clId="Web-{E615F6D1-275E-8E0B-6DA6-9BD603BD594C}" dt="2023-06-01T06:56:25.959" v="1"/>
          <pc:sldLayoutMkLst>
            <pc:docMk/>
            <pc:sldMasterMk cId="2983266668" sldId="2147483660"/>
            <pc:sldLayoutMk cId="136096805" sldId="2147483661"/>
          </pc:sldLayoutMkLst>
        </pc:sldLayoutChg>
        <pc:sldLayoutChg chg="add">
          <pc:chgData name="Natalie Hodkinson (DCSPD)" userId="S::natalie.hodkinson@dulwich.org::64983034-9380-4870-be38-0f6210784765" providerId="AD" clId="Web-{E615F6D1-275E-8E0B-6DA6-9BD603BD594C}" dt="2023-06-01T06:56:25.959" v="1"/>
          <pc:sldLayoutMkLst>
            <pc:docMk/>
            <pc:sldMasterMk cId="2983266668" sldId="2147483660"/>
            <pc:sldLayoutMk cId="1335328430" sldId="2147483662"/>
          </pc:sldLayoutMkLst>
        </pc:sldLayoutChg>
        <pc:sldLayoutChg chg="add">
          <pc:chgData name="Natalie Hodkinson (DCSPD)" userId="S::natalie.hodkinson@dulwich.org::64983034-9380-4870-be38-0f6210784765" providerId="AD" clId="Web-{E615F6D1-275E-8E0B-6DA6-9BD603BD594C}" dt="2023-06-01T06:56:25.959" v="1"/>
          <pc:sldLayoutMkLst>
            <pc:docMk/>
            <pc:sldMasterMk cId="2983266668" sldId="2147483660"/>
            <pc:sldLayoutMk cId="2247142313" sldId="2147483663"/>
          </pc:sldLayoutMkLst>
        </pc:sldLayoutChg>
        <pc:sldLayoutChg chg="add">
          <pc:chgData name="Natalie Hodkinson (DCSPD)" userId="S::natalie.hodkinson@dulwich.org::64983034-9380-4870-be38-0f6210784765" providerId="AD" clId="Web-{E615F6D1-275E-8E0B-6DA6-9BD603BD594C}" dt="2023-06-01T06:56:25.959" v="1"/>
          <pc:sldLayoutMkLst>
            <pc:docMk/>
            <pc:sldMasterMk cId="2983266668" sldId="2147483660"/>
            <pc:sldLayoutMk cId="3083676768" sldId="2147483664"/>
          </pc:sldLayoutMkLst>
        </pc:sldLayoutChg>
        <pc:sldLayoutChg chg="add">
          <pc:chgData name="Natalie Hodkinson (DCSPD)" userId="S::natalie.hodkinson@dulwich.org::64983034-9380-4870-be38-0f6210784765" providerId="AD" clId="Web-{E615F6D1-275E-8E0B-6DA6-9BD603BD594C}" dt="2023-06-01T06:56:25.959" v="1"/>
          <pc:sldLayoutMkLst>
            <pc:docMk/>
            <pc:sldMasterMk cId="2983266668" sldId="2147483660"/>
            <pc:sldLayoutMk cId="656189130" sldId="2147483665"/>
          </pc:sldLayoutMkLst>
        </pc:sldLayoutChg>
        <pc:sldLayoutChg chg="add">
          <pc:chgData name="Natalie Hodkinson (DCSPD)" userId="S::natalie.hodkinson@dulwich.org::64983034-9380-4870-be38-0f6210784765" providerId="AD" clId="Web-{E615F6D1-275E-8E0B-6DA6-9BD603BD594C}" dt="2023-06-01T06:56:25.959" v="1"/>
          <pc:sldLayoutMkLst>
            <pc:docMk/>
            <pc:sldMasterMk cId="2983266668" sldId="2147483660"/>
            <pc:sldLayoutMk cId="2182772508" sldId="2147483666"/>
          </pc:sldLayoutMkLst>
        </pc:sldLayoutChg>
        <pc:sldLayoutChg chg="add">
          <pc:chgData name="Natalie Hodkinson (DCSPD)" userId="S::natalie.hodkinson@dulwich.org::64983034-9380-4870-be38-0f6210784765" providerId="AD" clId="Web-{E615F6D1-275E-8E0B-6DA6-9BD603BD594C}" dt="2023-06-01T06:56:25.959" v="1"/>
          <pc:sldLayoutMkLst>
            <pc:docMk/>
            <pc:sldMasterMk cId="2983266668" sldId="2147483660"/>
            <pc:sldLayoutMk cId="3805380507" sldId="2147483667"/>
          </pc:sldLayoutMkLst>
        </pc:sldLayoutChg>
        <pc:sldLayoutChg chg="add">
          <pc:chgData name="Natalie Hodkinson (DCSPD)" userId="S::natalie.hodkinson@dulwich.org::64983034-9380-4870-be38-0f6210784765" providerId="AD" clId="Web-{E615F6D1-275E-8E0B-6DA6-9BD603BD594C}" dt="2023-06-01T06:56:25.959" v="1"/>
          <pc:sldLayoutMkLst>
            <pc:docMk/>
            <pc:sldMasterMk cId="2983266668" sldId="2147483660"/>
            <pc:sldLayoutMk cId="1251429655" sldId="2147483668"/>
          </pc:sldLayoutMkLst>
        </pc:sldLayoutChg>
        <pc:sldLayoutChg chg="add">
          <pc:chgData name="Natalie Hodkinson (DCSPD)" userId="S::natalie.hodkinson@dulwich.org::64983034-9380-4870-be38-0f6210784765" providerId="AD" clId="Web-{E615F6D1-275E-8E0B-6DA6-9BD603BD594C}" dt="2023-06-01T06:56:25.959" v="1"/>
          <pc:sldLayoutMkLst>
            <pc:docMk/>
            <pc:sldMasterMk cId="2983266668" sldId="2147483660"/>
            <pc:sldLayoutMk cId="703344351" sldId="2147483669"/>
          </pc:sldLayoutMkLst>
        </pc:sldLayoutChg>
        <pc:sldLayoutChg chg="add">
          <pc:chgData name="Natalie Hodkinson (DCSPD)" userId="S::natalie.hodkinson@dulwich.org::64983034-9380-4870-be38-0f6210784765" providerId="AD" clId="Web-{E615F6D1-275E-8E0B-6DA6-9BD603BD594C}" dt="2023-06-01T06:56:25.959" v="1"/>
          <pc:sldLayoutMkLst>
            <pc:docMk/>
            <pc:sldMasterMk cId="2983266668" sldId="2147483660"/>
            <pc:sldLayoutMk cId="294015023" sldId="2147483670"/>
          </pc:sldLayoutMkLst>
        </pc:sldLayoutChg>
        <pc:sldLayoutChg chg="add">
          <pc:chgData name="Natalie Hodkinson (DCSPD)" userId="S::natalie.hodkinson@dulwich.org::64983034-9380-4870-be38-0f6210784765" providerId="AD" clId="Web-{E615F6D1-275E-8E0B-6DA6-9BD603BD594C}" dt="2023-06-01T06:56:25.959" v="1"/>
          <pc:sldLayoutMkLst>
            <pc:docMk/>
            <pc:sldMasterMk cId="2983266668" sldId="2147483660"/>
            <pc:sldLayoutMk cId="1807507457" sldId="2147483671"/>
          </pc:sldLayoutMkLst>
        </pc:sldLayoutChg>
      </pc:sldMasterChg>
    </pc:docChg>
  </pc:docChgLst>
  <pc:docChgLst>
    <pc:chgData name="Natalie Hodkinson (DCSPD)" userId="S::natalie.hodkinson@dulwich.org::64983034-9380-4870-be38-0f6210784765" providerId="AD" clId="Web-{58336A22-B5BE-2EC4-0E79-8432D89DDE3F}"/>
    <pc:docChg chg="modSld">
      <pc:chgData name="Natalie Hodkinson (DCSPD)" userId="S::natalie.hodkinson@dulwich.org::64983034-9380-4870-be38-0f6210784765" providerId="AD" clId="Web-{58336A22-B5BE-2EC4-0E79-8432D89DDE3F}" dt="2023-05-26T04:06:52.645" v="125" actId="20577"/>
      <pc:docMkLst>
        <pc:docMk/>
      </pc:docMkLst>
      <pc:sldChg chg="modSp">
        <pc:chgData name="Natalie Hodkinson (DCSPD)" userId="S::natalie.hodkinson@dulwich.org::64983034-9380-4870-be38-0f6210784765" providerId="AD" clId="Web-{58336A22-B5BE-2EC4-0E79-8432D89DDE3F}" dt="2023-05-26T04:03:10.980" v="7" actId="20577"/>
        <pc:sldMkLst>
          <pc:docMk/>
          <pc:sldMk cId="3055338026" sldId="256"/>
        </pc:sldMkLst>
        <pc:spChg chg="mod">
          <ac:chgData name="Natalie Hodkinson (DCSPD)" userId="S::natalie.hodkinson@dulwich.org::64983034-9380-4870-be38-0f6210784765" providerId="AD" clId="Web-{58336A22-B5BE-2EC4-0E79-8432D89DDE3F}" dt="2023-05-26T04:02:31.619" v="2" actId="20577"/>
          <ac:spMkLst>
            <pc:docMk/>
            <pc:sldMk cId="3055338026" sldId="256"/>
            <ac:spMk id="2" creationId="{BEF2D58E-4C9D-44DD-BECB-FB4D8521F880}"/>
          </ac:spMkLst>
        </pc:spChg>
        <pc:spChg chg="mod">
          <ac:chgData name="Natalie Hodkinson (DCSPD)" userId="S::natalie.hodkinson@dulwich.org::64983034-9380-4870-be38-0f6210784765" providerId="AD" clId="Web-{58336A22-B5BE-2EC4-0E79-8432D89DDE3F}" dt="2023-05-26T04:03:10.980" v="7" actId="20577"/>
          <ac:spMkLst>
            <pc:docMk/>
            <pc:sldMk cId="3055338026" sldId="256"/>
            <ac:spMk id="3" creationId="{95B29FDD-2A56-43D0-9A1B-25EC2CB9CB09}"/>
          </ac:spMkLst>
        </pc:spChg>
      </pc:sldChg>
      <pc:sldChg chg="modSp">
        <pc:chgData name="Natalie Hodkinson (DCSPD)" userId="S::natalie.hodkinson@dulwich.org::64983034-9380-4870-be38-0f6210784765" providerId="AD" clId="Web-{58336A22-B5BE-2EC4-0E79-8432D89DDE3F}" dt="2023-05-26T04:06:52.645" v="125" actId="20577"/>
        <pc:sldMkLst>
          <pc:docMk/>
          <pc:sldMk cId="3323964042" sldId="257"/>
        </pc:sldMkLst>
        <pc:spChg chg="mod">
          <ac:chgData name="Natalie Hodkinson (DCSPD)" userId="S::natalie.hodkinson@dulwich.org::64983034-9380-4870-be38-0f6210784765" providerId="AD" clId="Web-{58336A22-B5BE-2EC4-0E79-8432D89DDE3F}" dt="2023-05-26T04:06:52.645" v="125" actId="20577"/>
          <ac:spMkLst>
            <pc:docMk/>
            <pc:sldMk cId="3323964042" sldId="257"/>
            <ac:spMk id="2" creationId="{B30EDFC8-161D-4044-AE07-C120A6D1A92C}"/>
          </ac:spMkLst>
        </pc:spChg>
      </pc:sldChg>
    </pc:docChg>
  </pc:docChgLst>
  <pc:docChgLst>
    <pc:chgData name="Natalie Hodkinson (DCSPD)" userId="S::natalie.hodkinson@dulwich.org::64983034-9380-4870-be38-0f6210784765" providerId="AD" clId="Web-{695E8DFD-C381-7BA2-06A0-AEB56DBF7DFF}"/>
    <pc:docChg chg="modSld">
      <pc:chgData name="Natalie Hodkinson (DCSPD)" userId="S::natalie.hodkinson@dulwich.org::64983034-9380-4870-be38-0f6210784765" providerId="AD" clId="Web-{695E8DFD-C381-7BA2-06A0-AEB56DBF7DFF}" dt="2022-12-14T11:10:47.893" v="55" actId="20577"/>
      <pc:docMkLst>
        <pc:docMk/>
      </pc:docMkLst>
      <pc:sldChg chg="addSp delSp modSp">
        <pc:chgData name="Natalie Hodkinson (DCSPD)" userId="S::natalie.hodkinson@dulwich.org::64983034-9380-4870-be38-0f6210784765" providerId="AD" clId="Web-{695E8DFD-C381-7BA2-06A0-AEB56DBF7DFF}" dt="2022-12-14T11:10:47.893" v="55" actId="20577"/>
        <pc:sldMkLst>
          <pc:docMk/>
          <pc:sldMk cId="3323964042" sldId="257"/>
        </pc:sldMkLst>
        <pc:spChg chg="mod">
          <ac:chgData name="Natalie Hodkinson (DCSPD)" userId="S::natalie.hodkinson@dulwich.org::64983034-9380-4870-be38-0f6210784765" providerId="AD" clId="Web-{695E8DFD-C381-7BA2-06A0-AEB56DBF7DFF}" dt="2022-12-14T11:10:47.893" v="55" actId="20577"/>
          <ac:spMkLst>
            <pc:docMk/>
            <pc:sldMk cId="3323964042" sldId="257"/>
            <ac:spMk id="2" creationId="{B30EDFC8-161D-4044-AE07-C120A6D1A92C}"/>
          </ac:spMkLst>
        </pc:spChg>
        <pc:spChg chg="del">
          <ac:chgData name="Natalie Hodkinson (DCSPD)" userId="S::natalie.hodkinson@dulwich.org::64983034-9380-4870-be38-0f6210784765" providerId="AD" clId="Web-{695E8DFD-C381-7BA2-06A0-AEB56DBF7DFF}" dt="2022-12-14T11:09:29.173" v="13"/>
          <ac:spMkLst>
            <pc:docMk/>
            <pc:sldMk cId="3323964042" sldId="257"/>
            <ac:spMk id="3" creationId="{1790F503-CD5A-4B72-BD2B-B80142C6F7FE}"/>
          </ac:spMkLst>
        </pc:spChg>
        <pc:spChg chg="add del mod">
          <ac:chgData name="Natalie Hodkinson (DCSPD)" userId="S::natalie.hodkinson@dulwich.org::64983034-9380-4870-be38-0f6210784765" providerId="AD" clId="Web-{695E8DFD-C381-7BA2-06A0-AEB56DBF7DFF}" dt="2022-12-14T11:09:48.830" v="20"/>
          <ac:spMkLst>
            <pc:docMk/>
            <pc:sldMk cId="3323964042" sldId="257"/>
            <ac:spMk id="5" creationId="{5B5715F5-781E-F7F1-8EC3-01606AFCDAFE}"/>
          </ac:spMkLst>
        </pc:spChg>
      </pc:sldChg>
    </pc:docChg>
  </pc:docChgLst>
  <pc:docChgLst>
    <pc:chgData name="Suzy Hart (DCSPD)" userId="S::suzanne.hart@dulwich.org::ac85f479-b416-459f-ae68-7df43eaaa384" providerId="AD" clId="Web-{BD09D5E9-301F-15AC-CFC9-717C3C1E034E}"/>
    <pc:docChg chg="modSld">
      <pc:chgData name="Suzy Hart (DCSPD)" userId="S::suzanne.hart@dulwich.org::ac85f479-b416-459f-ae68-7df43eaaa384" providerId="AD" clId="Web-{BD09D5E9-301F-15AC-CFC9-717C3C1E034E}" dt="2022-09-23T02:29:56.817" v="1" actId="20577"/>
      <pc:docMkLst>
        <pc:docMk/>
      </pc:docMkLst>
      <pc:sldChg chg="modSp">
        <pc:chgData name="Suzy Hart (DCSPD)" userId="S::suzanne.hart@dulwich.org::ac85f479-b416-459f-ae68-7df43eaaa384" providerId="AD" clId="Web-{BD09D5E9-301F-15AC-CFC9-717C3C1E034E}" dt="2022-09-23T02:29:47.582" v="0" actId="20577"/>
        <pc:sldMkLst>
          <pc:docMk/>
          <pc:sldMk cId="3055338026" sldId="256"/>
        </pc:sldMkLst>
        <pc:spChg chg="mod">
          <ac:chgData name="Suzy Hart (DCSPD)" userId="S::suzanne.hart@dulwich.org::ac85f479-b416-459f-ae68-7df43eaaa384" providerId="AD" clId="Web-{BD09D5E9-301F-15AC-CFC9-717C3C1E034E}" dt="2022-09-23T02:29:47.582" v="0" actId="20577"/>
          <ac:spMkLst>
            <pc:docMk/>
            <pc:sldMk cId="3055338026" sldId="256"/>
            <ac:spMk id="2" creationId="{BEF2D58E-4C9D-44DD-BECB-FB4D8521F880}"/>
          </ac:spMkLst>
        </pc:spChg>
      </pc:sldChg>
      <pc:sldChg chg="modSp">
        <pc:chgData name="Suzy Hart (DCSPD)" userId="S::suzanne.hart@dulwich.org::ac85f479-b416-459f-ae68-7df43eaaa384" providerId="AD" clId="Web-{BD09D5E9-301F-15AC-CFC9-717C3C1E034E}" dt="2022-09-23T02:29:56.817" v="1" actId="20577"/>
        <pc:sldMkLst>
          <pc:docMk/>
          <pc:sldMk cId="261218032" sldId="258"/>
        </pc:sldMkLst>
        <pc:spChg chg="mod">
          <ac:chgData name="Suzy Hart (DCSPD)" userId="S::suzanne.hart@dulwich.org::ac85f479-b416-459f-ae68-7df43eaaa384" providerId="AD" clId="Web-{BD09D5E9-301F-15AC-CFC9-717C3C1E034E}" dt="2022-09-23T02:29:56.817" v="1" actId="20577"/>
          <ac:spMkLst>
            <pc:docMk/>
            <pc:sldMk cId="261218032" sldId="258"/>
            <ac:spMk id="2" creationId="{5F809564-6033-4718-A983-D16FCE55408D}"/>
          </ac:spMkLst>
        </pc:spChg>
      </pc:sldChg>
    </pc:docChg>
  </pc:docChgLst>
  <pc:docChgLst>
    <pc:chgData name="Chris Carter (DCSPD)" userId="S::chris.carter@dulwich.org::3a244a52-b7f3-4765-9d34-60bf17ef90b2" providerId="AD" clId="Web-{C5CD4E53-E0BB-DA9A-B896-FC53B3EC3261}"/>
    <pc:docChg chg="modSld">
      <pc:chgData name="Chris Carter (DCSPD)" userId="S::chris.carter@dulwich.org::3a244a52-b7f3-4765-9d34-60bf17ef90b2" providerId="AD" clId="Web-{C5CD4E53-E0BB-DA9A-B896-FC53B3EC3261}" dt="2022-01-25T07:05:58.213" v="2" actId="14100"/>
      <pc:docMkLst>
        <pc:docMk/>
      </pc:docMkLst>
      <pc:sldChg chg="modSp">
        <pc:chgData name="Chris Carter (DCSPD)" userId="S::chris.carter@dulwich.org::3a244a52-b7f3-4765-9d34-60bf17ef90b2" providerId="AD" clId="Web-{C5CD4E53-E0BB-DA9A-B896-FC53B3EC3261}" dt="2022-01-25T07:05:58.213" v="2" actId="14100"/>
        <pc:sldMkLst>
          <pc:docMk/>
          <pc:sldMk cId="1675276553" sldId="261"/>
        </pc:sldMkLst>
        <pc:graphicFrameChg chg="mod">
          <ac:chgData name="Chris Carter (DCSPD)" userId="S::chris.carter@dulwich.org::3a244a52-b7f3-4765-9d34-60bf17ef90b2" providerId="AD" clId="Web-{C5CD4E53-E0BB-DA9A-B896-FC53B3EC3261}" dt="2022-01-25T07:05:58.213" v="2" actId="14100"/>
          <ac:graphicFrameMkLst>
            <pc:docMk/>
            <pc:sldMk cId="1675276553" sldId="261"/>
            <ac:graphicFrameMk id="6" creationId="{354A7531-791C-4F96-AB7C-F80A42B3A0E7}"/>
          </ac:graphicFrameMkLst>
        </pc:graphicFrameChg>
      </pc:sldChg>
    </pc:docChg>
  </pc:docChgLst>
  <pc:docChgLst>
    <pc:chgData clId="Web-{5A0218AD-8CBA-436A-3005-C7D74F99EB92}"/>
    <pc:docChg chg="addSld">
      <pc:chgData name="" userId="" providerId="" clId="Web-{5A0218AD-8CBA-436A-3005-C7D74F99EB92}" dt="2023-05-22T01:25:23.738" v="0"/>
      <pc:docMkLst>
        <pc:docMk/>
      </pc:docMkLst>
      <pc:sldChg chg="new">
        <pc:chgData name="" userId="" providerId="" clId="Web-{5A0218AD-8CBA-436A-3005-C7D74F99EB92}" dt="2023-05-22T01:25:23.738" v="0"/>
        <pc:sldMkLst>
          <pc:docMk/>
          <pc:sldMk cId="3272795356" sldId="26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AD3A79-D177-42AF-93DB-41D25F5082A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DDD721C-79FA-4D70-9F10-91B2A26D8E2C}">
      <dgm:prSet/>
      <dgm:spPr/>
      <dgm:t>
        <a:bodyPr/>
        <a:lstStyle/>
        <a:p>
          <a:r>
            <a:rPr lang="en-US" dirty="0"/>
            <a:t>The end product of today’s lesson is to create a museum of love.  The aim is we can walk around the museum and </a:t>
          </a:r>
          <a:r>
            <a:rPr lang="en-US" b="1" dirty="0"/>
            <a:t>understand the chemicals and the reactions they are responsible for.</a:t>
          </a:r>
        </a:p>
      </dgm:t>
    </dgm:pt>
    <dgm:pt modelId="{CC03F2B8-844A-4AEA-A6AB-04EAE9DFF11B}" type="parTrans" cxnId="{7E07D8E5-850C-4DB1-AF85-171ED54EF794}">
      <dgm:prSet/>
      <dgm:spPr/>
      <dgm:t>
        <a:bodyPr/>
        <a:lstStyle/>
        <a:p>
          <a:endParaRPr lang="en-US"/>
        </a:p>
      </dgm:t>
    </dgm:pt>
    <dgm:pt modelId="{A4906682-5D21-44A2-817F-499039379598}" type="sibTrans" cxnId="{7E07D8E5-850C-4DB1-AF85-171ED54EF794}">
      <dgm:prSet/>
      <dgm:spPr/>
      <dgm:t>
        <a:bodyPr/>
        <a:lstStyle/>
        <a:p>
          <a:endParaRPr lang="en-US"/>
        </a:p>
      </dgm:t>
    </dgm:pt>
    <dgm:pt modelId="{F400DC4C-AB88-4AC5-AE0A-A0EDF3C32861}">
      <dgm:prSet/>
      <dgm:spPr/>
      <dgm:t>
        <a:bodyPr/>
        <a:lstStyle/>
        <a:p>
          <a:r>
            <a:rPr lang="en-US"/>
            <a:t>There will be 7 groups, each group will be responsible for a different hormone.</a:t>
          </a:r>
        </a:p>
      </dgm:t>
    </dgm:pt>
    <dgm:pt modelId="{EF3B33C0-CA0E-4812-B57E-8F6C84ABCAFB}" type="parTrans" cxnId="{BF1940D8-38BF-49E1-802E-4E9560A50BCB}">
      <dgm:prSet/>
      <dgm:spPr/>
      <dgm:t>
        <a:bodyPr/>
        <a:lstStyle/>
        <a:p>
          <a:endParaRPr lang="en-US"/>
        </a:p>
      </dgm:t>
    </dgm:pt>
    <dgm:pt modelId="{17021A81-C0A2-41DC-AA00-7A8168B36AC8}" type="sibTrans" cxnId="{BF1940D8-38BF-49E1-802E-4E9560A50BCB}">
      <dgm:prSet/>
      <dgm:spPr/>
      <dgm:t>
        <a:bodyPr/>
        <a:lstStyle/>
        <a:p>
          <a:endParaRPr lang="en-US"/>
        </a:p>
      </dgm:t>
    </dgm:pt>
    <dgm:pt modelId="{C2EBCA41-7EE2-4AC7-959B-CE923763555F}">
      <dgm:prSet/>
      <dgm:spPr/>
      <dgm:t>
        <a:bodyPr/>
        <a:lstStyle/>
        <a:p>
          <a:r>
            <a:rPr lang="en-US"/>
            <a:t>The museum will be set up in three sections of lust, attraction and attachment.  You will therefore need to collaborate with the other groups in your section (see previous slide).</a:t>
          </a:r>
        </a:p>
      </dgm:t>
    </dgm:pt>
    <dgm:pt modelId="{942F39C0-0F83-4CDB-96D9-9B266E49E8C1}" type="parTrans" cxnId="{93827D90-FA00-4251-9610-56C4568EA047}">
      <dgm:prSet/>
      <dgm:spPr/>
      <dgm:t>
        <a:bodyPr/>
        <a:lstStyle/>
        <a:p>
          <a:endParaRPr lang="en-US"/>
        </a:p>
      </dgm:t>
    </dgm:pt>
    <dgm:pt modelId="{2C9245C6-C78F-4FFD-AE8E-C4169A441A78}" type="sibTrans" cxnId="{93827D90-FA00-4251-9610-56C4568EA047}">
      <dgm:prSet/>
      <dgm:spPr/>
      <dgm:t>
        <a:bodyPr/>
        <a:lstStyle/>
        <a:p>
          <a:endParaRPr lang="en-US"/>
        </a:p>
      </dgm:t>
    </dgm:pt>
    <dgm:pt modelId="{97E9BB26-9CEF-405F-8AA4-CF6D94185EFE}" type="pres">
      <dgm:prSet presAssocID="{1FAD3A79-D177-42AF-93DB-41D25F5082A7}" presName="vert0" presStyleCnt="0">
        <dgm:presLayoutVars>
          <dgm:dir/>
          <dgm:animOne val="branch"/>
          <dgm:animLvl val="lvl"/>
        </dgm:presLayoutVars>
      </dgm:prSet>
      <dgm:spPr/>
    </dgm:pt>
    <dgm:pt modelId="{A43F4DDF-6744-479E-ADC1-48A4F298F22C}" type="pres">
      <dgm:prSet presAssocID="{8DDD721C-79FA-4D70-9F10-91B2A26D8E2C}" presName="thickLine" presStyleLbl="alignNode1" presStyleIdx="0" presStyleCnt="3"/>
      <dgm:spPr/>
    </dgm:pt>
    <dgm:pt modelId="{BE6FE6FB-6743-4670-9B3F-2355C4300E9C}" type="pres">
      <dgm:prSet presAssocID="{8DDD721C-79FA-4D70-9F10-91B2A26D8E2C}" presName="horz1" presStyleCnt="0"/>
      <dgm:spPr/>
    </dgm:pt>
    <dgm:pt modelId="{95C4F217-3582-4CEA-AE3F-C3FA7FD4580D}" type="pres">
      <dgm:prSet presAssocID="{8DDD721C-79FA-4D70-9F10-91B2A26D8E2C}" presName="tx1" presStyleLbl="revTx" presStyleIdx="0" presStyleCnt="3"/>
      <dgm:spPr/>
    </dgm:pt>
    <dgm:pt modelId="{621D6547-EEEC-42E3-87F1-92F22ED668BA}" type="pres">
      <dgm:prSet presAssocID="{8DDD721C-79FA-4D70-9F10-91B2A26D8E2C}" presName="vert1" presStyleCnt="0"/>
      <dgm:spPr/>
    </dgm:pt>
    <dgm:pt modelId="{6E7D825D-EBE4-4332-9332-4901BCE1C97C}" type="pres">
      <dgm:prSet presAssocID="{F400DC4C-AB88-4AC5-AE0A-A0EDF3C32861}" presName="thickLine" presStyleLbl="alignNode1" presStyleIdx="1" presStyleCnt="3"/>
      <dgm:spPr/>
    </dgm:pt>
    <dgm:pt modelId="{6ED4099D-4824-4E7E-B2D4-6EDB7851B3AA}" type="pres">
      <dgm:prSet presAssocID="{F400DC4C-AB88-4AC5-AE0A-A0EDF3C32861}" presName="horz1" presStyleCnt="0"/>
      <dgm:spPr/>
    </dgm:pt>
    <dgm:pt modelId="{8E331AE5-94FB-4D40-AAF8-10BAAD38410C}" type="pres">
      <dgm:prSet presAssocID="{F400DC4C-AB88-4AC5-AE0A-A0EDF3C32861}" presName="tx1" presStyleLbl="revTx" presStyleIdx="1" presStyleCnt="3"/>
      <dgm:spPr/>
    </dgm:pt>
    <dgm:pt modelId="{C5B3DF3F-AFCF-4BDB-B129-2296AD0ECDEC}" type="pres">
      <dgm:prSet presAssocID="{F400DC4C-AB88-4AC5-AE0A-A0EDF3C32861}" presName="vert1" presStyleCnt="0"/>
      <dgm:spPr/>
    </dgm:pt>
    <dgm:pt modelId="{591017ED-9E88-4DB9-9D80-FED4012C2A93}" type="pres">
      <dgm:prSet presAssocID="{C2EBCA41-7EE2-4AC7-959B-CE923763555F}" presName="thickLine" presStyleLbl="alignNode1" presStyleIdx="2" presStyleCnt="3"/>
      <dgm:spPr/>
    </dgm:pt>
    <dgm:pt modelId="{48ED451A-3912-406A-A6FB-535262135FF6}" type="pres">
      <dgm:prSet presAssocID="{C2EBCA41-7EE2-4AC7-959B-CE923763555F}" presName="horz1" presStyleCnt="0"/>
      <dgm:spPr/>
    </dgm:pt>
    <dgm:pt modelId="{F5919B90-7FBB-4D31-B3B5-AACB753F5B1C}" type="pres">
      <dgm:prSet presAssocID="{C2EBCA41-7EE2-4AC7-959B-CE923763555F}" presName="tx1" presStyleLbl="revTx" presStyleIdx="2" presStyleCnt="3"/>
      <dgm:spPr/>
    </dgm:pt>
    <dgm:pt modelId="{FFF44913-1C42-4D96-8035-B76215803353}" type="pres">
      <dgm:prSet presAssocID="{C2EBCA41-7EE2-4AC7-959B-CE923763555F}" presName="vert1" presStyleCnt="0"/>
      <dgm:spPr/>
    </dgm:pt>
  </dgm:ptLst>
  <dgm:cxnLst>
    <dgm:cxn modelId="{A74E322D-53A2-4F6E-8BF7-6B9D33DF05FC}" type="presOf" srcId="{1FAD3A79-D177-42AF-93DB-41D25F5082A7}" destId="{97E9BB26-9CEF-405F-8AA4-CF6D94185EFE}" srcOrd="0" destOrd="0" presId="urn:microsoft.com/office/officeart/2008/layout/LinedList"/>
    <dgm:cxn modelId="{93827D90-FA00-4251-9610-56C4568EA047}" srcId="{1FAD3A79-D177-42AF-93DB-41D25F5082A7}" destId="{C2EBCA41-7EE2-4AC7-959B-CE923763555F}" srcOrd="2" destOrd="0" parTransId="{942F39C0-0F83-4CDB-96D9-9B266E49E8C1}" sibTransId="{2C9245C6-C78F-4FFD-AE8E-C4169A441A78}"/>
    <dgm:cxn modelId="{099E2C9C-500C-4B7F-823A-0C66708A81CA}" type="presOf" srcId="{F400DC4C-AB88-4AC5-AE0A-A0EDF3C32861}" destId="{8E331AE5-94FB-4D40-AAF8-10BAAD38410C}" srcOrd="0" destOrd="0" presId="urn:microsoft.com/office/officeart/2008/layout/LinedList"/>
    <dgm:cxn modelId="{74EF22B1-1A28-4229-AE77-9425C6755491}" type="presOf" srcId="{C2EBCA41-7EE2-4AC7-959B-CE923763555F}" destId="{F5919B90-7FBB-4D31-B3B5-AACB753F5B1C}" srcOrd="0" destOrd="0" presId="urn:microsoft.com/office/officeart/2008/layout/LinedList"/>
    <dgm:cxn modelId="{BF1940D8-38BF-49E1-802E-4E9560A50BCB}" srcId="{1FAD3A79-D177-42AF-93DB-41D25F5082A7}" destId="{F400DC4C-AB88-4AC5-AE0A-A0EDF3C32861}" srcOrd="1" destOrd="0" parTransId="{EF3B33C0-CA0E-4812-B57E-8F6C84ABCAFB}" sibTransId="{17021A81-C0A2-41DC-AA00-7A8168B36AC8}"/>
    <dgm:cxn modelId="{20EB04E0-57AB-433B-AE68-B112DFE0366E}" type="presOf" srcId="{8DDD721C-79FA-4D70-9F10-91B2A26D8E2C}" destId="{95C4F217-3582-4CEA-AE3F-C3FA7FD4580D}" srcOrd="0" destOrd="0" presId="urn:microsoft.com/office/officeart/2008/layout/LinedList"/>
    <dgm:cxn modelId="{7E07D8E5-850C-4DB1-AF85-171ED54EF794}" srcId="{1FAD3A79-D177-42AF-93DB-41D25F5082A7}" destId="{8DDD721C-79FA-4D70-9F10-91B2A26D8E2C}" srcOrd="0" destOrd="0" parTransId="{CC03F2B8-844A-4AEA-A6AB-04EAE9DFF11B}" sibTransId="{A4906682-5D21-44A2-817F-499039379598}"/>
    <dgm:cxn modelId="{36FA25D2-0A08-4C29-9994-FCB45ABD1D47}" type="presParOf" srcId="{97E9BB26-9CEF-405F-8AA4-CF6D94185EFE}" destId="{A43F4DDF-6744-479E-ADC1-48A4F298F22C}" srcOrd="0" destOrd="0" presId="urn:microsoft.com/office/officeart/2008/layout/LinedList"/>
    <dgm:cxn modelId="{6BEC6D07-5FA7-421A-96CD-429D8A0AB2AA}" type="presParOf" srcId="{97E9BB26-9CEF-405F-8AA4-CF6D94185EFE}" destId="{BE6FE6FB-6743-4670-9B3F-2355C4300E9C}" srcOrd="1" destOrd="0" presId="urn:microsoft.com/office/officeart/2008/layout/LinedList"/>
    <dgm:cxn modelId="{395A479C-0BDC-4F95-931D-383F43375329}" type="presParOf" srcId="{BE6FE6FB-6743-4670-9B3F-2355C4300E9C}" destId="{95C4F217-3582-4CEA-AE3F-C3FA7FD4580D}" srcOrd="0" destOrd="0" presId="urn:microsoft.com/office/officeart/2008/layout/LinedList"/>
    <dgm:cxn modelId="{AA779ADF-4FB4-4E57-930B-A6BBFA707369}" type="presParOf" srcId="{BE6FE6FB-6743-4670-9B3F-2355C4300E9C}" destId="{621D6547-EEEC-42E3-87F1-92F22ED668BA}" srcOrd="1" destOrd="0" presId="urn:microsoft.com/office/officeart/2008/layout/LinedList"/>
    <dgm:cxn modelId="{BBA36DDD-4A6F-4144-8C8C-51D72B76DA6C}" type="presParOf" srcId="{97E9BB26-9CEF-405F-8AA4-CF6D94185EFE}" destId="{6E7D825D-EBE4-4332-9332-4901BCE1C97C}" srcOrd="2" destOrd="0" presId="urn:microsoft.com/office/officeart/2008/layout/LinedList"/>
    <dgm:cxn modelId="{7C322BB5-B57B-4470-9C31-081ADB660BFA}" type="presParOf" srcId="{97E9BB26-9CEF-405F-8AA4-CF6D94185EFE}" destId="{6ED4099D-4824-4E7E-B2D4-6EDB7851B3AA}" srcOrd="3" destOrd="0" presId="urn:microsoft.com/office/officeart/2008/layout/LinedList"/>
    <dgm:cxn modelId="{EEE72BAE-AA50-421C-8557-618429F08492}" type="presParOf" srcId="{6ED4099D-4824-4E7E-B2D4-6EDB7851B3AA}" destId="{8E331AE5-94FB-4D40-AAF8-10BAAD38410C}" srcOrd="0" destOrd="0" presId="urn:microsoft.com/office/officeart/2008/layout/LinedList"/>
    <dgm:cxn modelId="{8E77BF4C-D9D0-4477-A1E1-057A03B5EBCB}" type="presParOf" srcId="{6ED4099D-4824-4E7E-B2D4-6EDB7851B3AA}" destId="{C5B3DF3F-AFCF-4BDB-B129-2296AD0ECDEC}" srcOrd="1" destOrd="0" presId="urn:microsoft.com/office/officeart/2008/layout/LinedList"/>
    <dgm:cxn modelId="{93675CCA-EB96-4F7A-96BD-FE729324EB7E}" type="presParOf" srcId="{97E9BB26-9CEF-405F-8AA4-CF6D94185EFE}" destId="{591017ED-9E88-4DB9-9D80-FED4012C2A93}" srcOrd="4" destOrd="0" presId="urn:microsoft.com/office/officeart/2008/layout/LinedList"/>
    <dgm:cxn modelId="{DC0CEE1D-93EE-4884-8FF5-B38F240DC102}" type="presParOf" srcId="{97E9BB26-9CEF-405F-8AA4-CF6D94185EFE}" destId="{48ED451A-3912-406A-A6FB-535262135FF6}" srcOrd="5" destOrd="0" presId="urn:microsoft.com/office/officeart/2008/layout/LinedList"/>
    <dgm:cxn modelId="{445D9E53-7F3B-48E9-9DF0-6BA93176573C}" type="presParOf" srcId="{48ED451A-3912-406A-A6FB-535262135FF6}" destId="{F5919B90-7FBB-4D31-B3B5-AACB753F5B1C}" srcOrd="0" destOrd="0" presId="urn:microsoft.com/office/officeart/2008/layout/LinedList"/>
    <dgm:cxn modelId="{FE0098D4-5886-4016-9FED-428FBE78B567}" type="presParOf" srcId="{48ED451A-3912-406A-A6FB-535262135FF6}" destId="{FFF44913-1C42-4D96-8035-B7621580335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A1731E-6A43-4EE3-A145-EBDEB2CAABF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48EEFAE-5583-4449-ABB8-008275B56BB1}">
      <dgm:prSet/>
      <dgm:spPr/>
      <dgm:t>
        <a:bodyPr/>
        <a:lstStyle/>
        <a:p>
          <a:r>
            <a:rPr lang="en-US"/>
            <a:t>Your product should be fun and informative!</a:t>
          </a:r>
        </a:p>
      </dgm:t>
    </dgm:pt>
    <dgm:pt modelId="{2556BA68-DBC3-4126-A8D5-F45C110FF129}" type="parTrans" cxnId="{BC9F5712-7657-4C6B-82EB-05AB598526FC}">
      <dgm:prSet/>
      <dgm:spPr/>
      <dgm:t>
        <a:bodyPr/>
        <a:lstStyle/>
        <a:p>
          <a:endParaRPr lang="en-US"/>
        </a:p>
      </dgm:t>
    </dgm:pt>
    <dgm:pt modelId="{BBFA75BB-9CE0-44F1-AD77-8B0119DFF3AF}" type="sibTrans" cxnId="{BC9F5712-7657-4C6B-82EB-05AB598526FC}">
      <dgm:prSet/>
      <dgm:spPr/>
      <dgm:t>
        <a:bodyPr/>
        <a:lstStyle/>
        <a:p>
          <a:endParaRPr lang="en-US"/>
        </a:p>
      </dgm:t>
    </dgm:pt>
    <dgm:pt modelId="{76132766-F55E-46EF-A3EC-8710DC09EC50}">
      <dgm:prSet/>
      <dgm:spPr/>
      <dgm:t>
        <a:bodyPr/>
        <a:lstStyle/>
        <a:p>
          <a:r>
            <a:rPr lang="en-US"/>
            <a:t>Some ideas could include……</a:t>
          </a:r>
        </a:p>
      </dgm:t>
    </dgm:pt>
    <dgm:pt modelId="{0944D3D8-1639-4C43-8E9F-4C603229AFC2}" type="parTrans" cxnId="{70093744-0E25-424F-9EC8-CB453F40AF6D}">
      <dgm:prSet/>
      <dgm:spPr/>
      <dgm:t>
        <a:bodyPr/>
        <a:lstStyle/>
        <a:p>
          <a:endParaRPr lang="en-US"/>
        </a:p>
      </dgm:t>
    </dgm:pt>
    <dgm:pt modelId="{DB594BC1-499E-49D1-B52A-E23812C9A9E7}" type="sibTrans" cxnId="{70093744-0E25-424F-9EC8-CB453F40AF6D}">
      <dgm:prSet/>
      <dgm:spPr/>
      <dgm:t>
        <a:bodyPr/>
        <a:lstStyle/>
        <a:p>
          <a:endParaRPr lang="en-US"/>
        </a:p>
      </dgm:t>
    </dgm:pt>
    <dgm:pt modelId="{9A918F17-C85A-4A7C-9396-0EEB648F5D10}">
      <dgm:prSet/>
      <dgm:spPr/>
      <dgm:t>
        <a:bodyPr/>
        <a:lstStyle/>
        <a:p>
          <a:r>
            <a:rPr lang="en-US"/>
            <a:t>3D model with labels and explanations using playdoh/lego/online platform</a:t>
          </a:r>
        </a:p>
      </dgm:t>
    </dgm:pt>
    <dgm:pt modelId="{DD34CF97-4774-4C2F-A757-8CB9451A6B3D}" type="parTrans" cxnId="{43DD1923-FC31-41E9-825D-E9C65A575AC8}">
      <dgm:prSet/>
      <dgm:spPr/>
      <dgm:t>
        <a:bodyPr/>
        <a:lstStyle/>
        <a:p>
          <a:endParaRPr lang="en-US"/>
        </a:p>
      </dgm:t>
    </dgm:pt>
    <dgm:pt modelId="{48CC7911-AC72-4588-A700-DC94E92D46F2}" type="sibTrans" cxnId="{43DD1923-FC31-41E9-825D-E9C65A575AC8}">
      <dgm:prSet/>
      <dgm:spPr/>
      <dgm:t>
        <a:bodyPr/>
        <a:lstStyle/>
        <a:p>
          <a:endParaRPr lang="en-US"/>
        </a:p>
      </dgm:t>
    </dgm:pt>
    <dgm:pt modelId="{111950A0-100D-47F3-807F-56A808682AD1}">
      <dgm:prSet/>
      <dgm:spPr/>
      <dgm:t>
        <a:bodyPr/>
        <a:lstStyle/>
        <a:p>
          <a:r>
            <a:rPr lang="en-US"/>
            <a:t>A short movie that can be played on an IPAD/Laptop as we walk around the museum</a:t>
          </a:r>
        </a:p>
      </dgm:t>
    </dgm:pt>
    <dgm:pt modelId="{8C35F0E6-F17B-443F-8E4F-36F926D3BB44}" type="parTrans" cxnId="{B15CB896-2A3B-4276-84A6-F3E29CF42115}">
      <dgm:prSet/>
      <dgm:spPr/>
      <dgm:t>
        <a:bodyPr/>
        <a:lstStyle/>
        <a:p>
          <a:endParaRPr lang="en-US"/>
        </a:p>
      </dgm:t>
    </dgm:pt>
    <dgm:pt modelId="{159857E5-20C5-4CB2-8DA0-AE3BA3BC4A4F}" type="sibTrans" cxnId="{B15CB896-2A3B-4276-84A6-F3E29CF42115}">
      <dgm:prSet/>
      <dgm:spPr/>
      <dgm:t>
        <a:bodyPr/>
        <a:lstStyle/>
        <a:p>
          <a:endParaRPr lang="en-US"/>
        </a:p>
      </dgm:t>
    </dgm:pt>
    <dgm:pt modelId="{718666FC-C129-4D04-9E2B-EB18EBF8B5AA}">
      <dgm:prSet/>
      <dgm:spPr/>
      <dgm:t>
        <a:bodyPr/>
        <a:lstStyle/>
        <a:p>
          <a:r>
            <a:rPr lang="en-US"/>
            <a:t>A rap/song/poem</a:t>
          </a:r>
        </a:p>
      </dgm:t>
    </dgm:pt>
    <dgm:pt modelId="{61EE3410-A2A2-4250-97F9-8371DD9FDA53}" type="parTrans" cxnId="{91351CF2-278C-4EBF-95B2-CB27426F82D0}">
      <dgm:prSet/>
      <dgm:spPr/>
      <dgm:t>
        <a:bodyPr/>
        <a:lstStyle/>
        <a:p>
          <a:endParaRPr lang="en-US"/>
        </a:p>
      </dgm:t>
    </dgm:pt>
    <dgm:pt modelId="{2E72CD69-58CD-4204-9A1C-74E89E4C42C8}" type="sibTrans" cxnId="{91351CF2-278C-4EBF-95B2-CB27426F82D0}">
      <dgm:prSet/>
      <dgm:spPr/>
      <dgm:t>
        <a:bodyPr/>
        <a:lstStyle/>
        <a:p>
          <a:endParaRPr lang="en-US"/>
        </a:p>
      </dgm:t>
    </dgm:pt>
    <dgm:pt modelId="{430DA2BE-5164-49B6-85C7-C119ABE71653}" type="pres">
      <dgm:prSet presAssocID="{E1A1731E-6A43-4EE3-A145-EBDEB2CAABFE}" presName="vert0" presStyleCnt="0">
        <dgm:presLayoutVars>
          <dgm:dir/>
          <dgm:animOne val="branch"/>
          <dgm:animLvl val="lvl"/>
        </dgm:presLayoutVars>
      </dgm:prSet>
      <dgm:spPr/>
    </dgm:pt>
    <dgm:pt modelId="{973F5231-3434-450E-8AFA-22C65F1B95E3}" type="pres">
      <dgm:prSet presAssocID="{948EEFAE-5583-4449-ABB8-008275B56BB1}" presName="thickLine" presStyleLbl="alignNode1" presStyleIdx="0" presStyleCnt="5"/>
      <dgm:spPr/>
    </dgm:pt>
    <dgm:pt modelId="{EB42C061-0B95-4A29-9B4D-4EDF0E615B05}" type="pres">
      <dgm:prSet presAssocID="{948EEFAE-5583-4449-ABB8-008275B56BB1}" presName="horz1" presStyleCnt="0"/>
      <dgm:spPr/>
    </dgm:pt>
    <dgm:pt modelId="{4B781C60-C69E-4453-BE50-C5E21032D6C7}" type="pres">
      <dgm:prSet presAssocID="{948EEFAE-5583-4449-ABB8-008275B56BB1}" presName="tx1" presStyleLbl="revTx" presStyleIdx="0" presStyleCnt="5"/>
      <dgm:spPr/>
    </dgm:pt>
    <dgm:pt modelId="{93EA38EF-6397-49AA-95C3-CE5A9CE3ED95}" type="pres">
      <dgm:prSet presAssocID="{948EEFAE-5583-4449-ABB8-008275B56BB1}" presName="vert1" presStyleCnt="0"/>
      <dgm:spPr/>
    </dgm:pt>
    <dgm:pt modelId="{3E299FE1-B5B1-44B7-94A5-AA9DE2EE8E2B}" type="pres">
      <dgm:prSet presAssocID="{76132766-F55E-46EF-A3EC-8710DC09EC50}" presName="thickLine" presStyleLbl="alignNode1" presStyleIdx="1" presStyleCnt="5"/>
      <dgm:spPr/>
    </dgm:pt>
    <dgm:pt modelId="{73C1E357-05D2-48F7-A655-6F617C12499F}" type="pres">
      <dgm:prSet presAssocID="{76132766-F55E-46EF-A3EC-8710DC09EC50}" presName="horz1" presStyleCnt="0"/>
      <dgm:spPr/>
    </dgm:pt>
    <dgm:pt modelId="{980A1FE9-CC0E-4924-9062-444936AE1B29}" type="pres">
      <dgm:prSet presAssocID="{76132766-F55E-46EF-A3EC-8710DC09EC50}" presName="tx1" presStyleLbl="revTx" presStyleIdx="1" presStyleCnt="5"/>
      <dgm:spPr/>
    </dgm:pt>
    <dgm:pt modelId="{5F65AF1C-2B4D-4994-A697-A065EBA30C0A}" type="pres">
      <dgm:prSet presAssocID="{76132766-F55E-46EF-A3EC-8710DC09EC50}" presName="vert1" presStyleCnt="0"/>
      <dgm:spPr/>
    </dgm:pt>
    <dgm:pt modelId="{326A8BC7-9AD6-4FD0-9A4A-7AFE9D225B43}" type="pres">
      <dgm:prSet presAssocID="{9A918F17-C85A-4A7C-9396-0EEB648F5D10}" presName="thickLine" presStyleLbl="alignNode1" presStyleIdx="2" presStyleCnt="5"/>
      <dgm:spPr/>
    </dgm:pt>
    <dgm:pt modelId="{3E903C84-8E63-4D54-B414-CFEE089A7186}" type="pres">
      <dgm:prSet presAssocID="{9A918F17-C85A-4A7C-9396-0EEB648F5D10}" presName="horz1" presStyleCnt="0"/>
      <dgm:spPr/>
    </dgm:pt>
    <dgm:pt modelId="{A863C6CC-6D4F-46A8-950C-AC8EF1488C3F}" type="pres">
      <dgm:prSet presAssocID="{9A918F17-C85A-4A7C-9396-0EEB648F5D10}" presName="tx1" presStyleLbl="revTx" presStyleIdx="2" presStyleCnt="5"/>
      <dgm:spPr/>
    </dgm:pt>
    <dgm:pt modelId="{7D5ED2CA-41D9-4911-BC3C-30CA57542BDF}" type="pres">
      <dgm:prSet presAssocID="{9A918F17-C85A-4A7C-9396-0EEB648F5D10}" presName="vert1" presStyleCnt="0"/>
      <dgm:spPr/>
    </dgm:pt>
    <dgm:pt modelId="{C3202A07-5A31-4C62-863F-7EC277EB175F}" type="pres">
      <dgm:prSet presAssocID="{111950A0-100D-47F3-807F-56A808682AD1}" presName="thickLine" presStyleLbl="alignNode1" presStyleIdx="3" presStyleCnt="5"/>
      <dgm:spPr/>
    </dgm:pt>
    <dgm:pt modelId="{BEDDD6F5-1803-41BC-96A1-C1D05C1B74C4}" type="pres">
      <dgm:prSet presAssocID="{111950A0-100D-47F3-807F-56A808682AD1}" presName="horz1" presStyleCnt="0"/>
      <dgm:spPr/>
    </dgm:pt>
    <dgm:pt modelId="{99585987-8E19-4F83-85E8-7C524BF07BF4}" type="pres">
      <dgm:prSet presAssocID="{111950A0-100D-47F3-807F-56A808682AD1}" presName="tx1" presStyleLbl="revTx" presStyleIdx="3" presStyleCnt="5"/>
      <dgm:spPr/>
    </dgm:pt>
    <dgm:pt modelId="{62D3BCF5-49A1-4D61-92B9-2A863B81D692}" type="pres">
      <dgm:prSet presAssocID="{111950A0-100D-47F3-807F-56A808682AD1}" presName="vert1" presStyleCnt="0"/>
      <dgm:spPr/>
    </dgm:pt>
    <dgm:pt modelId="{97139151-DD7C-464B-93D1-0AA4A6D3D754}" type="pres">
      <dgm:prSet presAssocID="{718666FC-C129-4D04-9E2B-EB18EBF8B5AA}" presName="thickLine" presStyleLbl="alignNode1" presStyleIdx="4" presStyleCnt="5"/>
      <dgm:spPr/>
    </dgm:pt>
    <dgm:pt modelId="{7CDA79C4-3B5A-4FFD-8ED9-F25CDC030054}" type="pres">
      <dgm:prSet presAssocID="{718666FC-C129-4D04-9E2B-EB18EBF8B5AA}" presName="horz1" presStyleCnt="0"/>
      <dgm:spPr/>
    </dgm:pt>
    <dgm:pt modelId="{88DACDA4-A077-4ACB-B13A-595CC3ACFA52}" type="pres">
      <dgm:prSet presAssocID="{718666FC-C129-4D04-9E2B-EB18EBF8B5AA}" presName="tx1" presStyleLbl="revTx" presStyleIdx="4" presStyleCnt="5"/>
      <dgm:spPr/>
    </dgm:pt>
    <dgm:pt modelId="{FFA4588F-E70D-48E3-8B8B-5C912AD32FD3}" type="pres">
      <dgm:prSet presAssocID="{718666FC-C129-4D04-9E2B-EB18EBF8B5AA}" presName="vert1" presStyleCnt="0"/>
      <dgm:spPr/>
    </dgm:pt>
  </dgm:ptLst>
  <dgm:cxnLst>
    <dgm:cxn modelId="{BC9F5712-7657-4C6B-82EB-05AB598526FC}" srcId="{E1A1731E-6A43-4EE3-A145-EBDEB2CAABFE}" destId="{948EEFAE-5583-4449-ABB8-008275B56BB1}" srcOrd="0" destOrd="0" parTransId="{2556BA68-DBC3-4126-A8D5-F45C110FF129}" sibTransId="{BBFA75BB-9CE0-44F1-AD77-8B0119DFF3AF}"/>
    <dgm:cxn modelId="{F5C3ED17-8312-49ED-9926-E30896E18253}" type="presOf" srcId="{76132766-F55E-46EF-A3EC-8710DC09EC50}" destId="{980A1FE9-CC0E-4924-9062-444936AE1B29}" srcOrd="0" destOrd="0" presId="urn:microsoft.com/office/officeart/2008/layout/LinedList"/>
    <dgm:cxn modelId="{43DD1923-FC31-41E9-825D-E9C65A575AC8}" srcId="{E1A1731E-6A43-4EE3-A145-EBDEB2CAABFE}" destId="{9A918F17-C85A-4A7C-9396-0EEB648F5D10}" srcOrd="2" destOrd="0" parTransId="{DD34CF97-4774-4C2F-A757-8CB9451A6B3D}" sibTransId="{48CC7911-AC72-4588-A700-DC94E92D46F2}"/>
    <dgm:cxn modelId="{70093744-0E25-424F-9EC8-CB453F40AF6D}" srcId="{E1A1731E-6A43-4EE3-A145-EBDEB2CAABFE}" destId="{76132766-F55E-46EF-A3EC-8710DC09EC50}" srcOrd="1" destOrd="0" parTransId="{0944D3D8-1639-4C43-8E9F-4C603229AFC2}" sibTransId="{DB594BC1-499E-49D1-B52A-E23812C9A9E7}"/>
    <dgm:cxn modelId="{81715B44-2E86-43A5-931C-95E779C63E18}" type="presOf" srcId="{E1A1731E-6A43-4EE3-A145-EBDEB2CAABFE}" destId="{430DA2BE-5164-49B6-85C7-C119ABE71653}" srcOrd="0" destOrd="0" presId="urn:microsoft.com/office/officeart/2008/layout/LinedList"/>
    <dgm:cxn modelId="{D371E94B-1C5F-4FD5-890E-20F3E156390D}" type="presOf" srcId="{111950A0-100D-47F3-807F-56A808682AD1}" destId="{99585987-8E19-4F83-85E8-7C524BF07BF4}" srcOrd="0" destOrd="0" presId="urn:microsoft.com/office/officeart/2008/layout/LinedList"/>
    <dgm:cxn modelId="{66E69F82-81A3-449D-AB1B-B3081BC5257A}" type="presOf" srcId="{718666FC-C129-4D04-9E2B-EB18EBF8B5AA}" destId="{88DACDA4-A077-4ACB-B13A-595CC3ACFA52}" srcOrd="0" destOrd="0" presId="urn:microsoft.com/office/officeart/2008/layout/LinedList"/>
    <dgm:cxn modelId="{B15CB896-2A3B-4276-84A6-F3E29CF42115}" srcId="{E1A1731E-6A43-4EE3-A145-EBDEB2CAABFE}" destId="{111950A0-100D-47F3-807F-56A808682AD1}" srcOrd="3" destOrd="0" parTransId="{8C35F0E6-F17B-443F-8E4F-36F926D3BB44}" sibTransId="{159857E5-20C5-4CB2-8DA0-AE3BA3BC4A4F}"/>
    <dgm:cxn modelId="{C636B7A5-1073-4F8F-BB56-644C25BDE2DD}" type="presOf" srcId="{9A918F17-C85A-4A7C-9396-0EEB648F5D10}" destId="{A863C6CC-6D4F-46A8-950C-AC8EF1488C3F}" srcOrd="0" destOrd="0" presId="urn:microsoft.com/office/officeart/2008/layout/LinedList"/>
    <dgm:cxn modelId="{DB388EB2-198E-42F9-80E4-3262B7C407C8}" type="presOf" srcId="{948EEFAE-5583-4449-ABB8-008275B56BB1}" destId="{4B781C60-C69E-4453-BE50-C5E21032D6C7}" srcOrd="0" destOrd="0" presId="urn:microsoft.com/office/officeart/2008/layout/LinedList"/>
    <dgm:cxn modelId="{91351CF2-278C-4EBF-95B2-CB27426F82D0}" srcId="{E1A1731E-6A43-4EE3-A145-EBDEB2CAABFE}" destId="{718666FC-C129-4D04-9E2B-EB18EBF8B5AA}" srcOrd="4" destOrd="0" parTransId="{61EE3410-A2A2-4250-97F9-8371DD9FDA53}" sibTransId="{2E72CD69-58CD-4204-9A1C-74E89E4C42C8}"/>
    <dgm:cxn modelId="{864CB9FB-30CA-42E9-9F3A-6D21AA95D96C}" type="presParOf" srcId="{430DA2BE-5164-49B6-85C7-C119ABE71653}" destId="{973F5231-3434-450E-8AFA-22C65F1B95E3}" srcOrd="0" destOrd="0" presId="urn:microsoft.com/office/officeart/2008/layout/LinedList"/>
    <dgm:cxn modelId="{1C8AC888-5731-4621-BD4E-FC52E2723CCC}" type="presParOf" srcId="{430DA2BE-5164-49B6-85C7-C119ABE71653}" destId="{EB42C061-0B95-4A29-9B4D-4EDF0E615B05}" srcOrd="1" destOrd="0" presId="urn:microsoft.com/office/officeart/2008/layout/LinedList"/>
    <dgm:cxn modelId="{237DBE32-4A48-48B3-A1C2-15B8066D56C8}" type="presParOf" srcId="{EB42C061-0B95-4A29-9B4D-4EDF0E615B05}" destId="{4B781C60-C69E-4453-BE50-C5E21032D6C7}" srcOrd="0" destOrd="0" presId="urn:microsoft.com/office/officeart/2008/layout/LinedList"/>
    <dgm:cxn modelId="{0DCBACB9-A2A7-4CE2-96A3-E29F1C26E3B1}" type="presParOf" srcId="{EB42C061-0B95-4A29-9B4D-4EDF0E615B05}" destId="{93EA38EF-6397-49AA-95C3-CE5A9CE3ED95}" srcOrd="1" destOrd="0" presId="urn:microsoft.com/office/officeart/2008/layout/LinedList"/>
    <dgm:cxn modelId="{9DED4251-2CA2-4415-B2DB-B2B95C9DDC7A}" type="presParOf" srcId="{430DA2BE-5164-49B6-85C7-C119ABE71653}" destId="{3E299FE1-B5B1-44B7-94A5-AA9DE2EE8E2B}" srcOrd="2" destOrd="0" presId="urn:microsoft.com/office/officeart/2008/layout/LinedList"/>
    <dgm:cxn modelId="{C068DBB6-0301-4820-AA01-4D2A76B6021B}" type="presParOf" srcId="{430DA2BE-5164-49B6-85C7-C119ABE71653}" destId="{73C1E357-05D2-48F7-A655-6F617C12499F}" srcOrd="3" destOrd="0" presId="urn:microsoft.com/office/officeart/2008/layout/LinedList"/>
    <dgm:cxn modelId="{9A069D03-AC1B-4868-A97F-FF3310BF8C7D}" type="presParOf" srcId="{73C1E357-05D2-48F7-A655-6F617C12499F}" destId="{980A1FE9-CC0E-4924-9062-444936AE1B29}" srcOrd="0" destOrd="0" presId="urn:microsoft.com/office/officeart/2008/layout/LinedList"/>
    <dgm:cxn modelId="{C2A2F376-720B-4F71-B744-A4B040054199}" type="presParOf" srcId="{73C1E357-05D2-48F7-A655-6F617C12499F}" destId="{5F65AF1C-2B4D-4994-A697-A065EBA30C0A}" srcOrd="1" destOrd="0" presId="urn:microsoft.com/office/officeart/2008/layout/LinedList"/>
    <dgm:cxn modelId="{0ED87550-4FFC-4A7F-B4E0-A8616309B5DD}" type="presParOf" srcId="{430DA2BE-5164-49B6-85C7-C119ABE71653}" destId="{326A8BC7-9AD6-4FD0-9A4A-7AFE9D225B43}" srcOrd="4" destOrd="0" presId="urn:microsoft.com/office/officeart/2008/layout/LinedList"/>
    <dgm:cxn modelId="{6492B369-A738-48DC-96E0-03392F661558}" type="presParOf" srcId="{430DA2BE-5164-49B6-85C7-C119ABE71653}" destId="{3E903C84-8E63-4D54-B414-CFEE089A7186}" srcOrd="5" destOrd="0" presId="urn:microsoft.com/office/officeart/2008/layout/LinedList"/>
    <dgm:cxn modelId="{74A6E840-F928-475F-8F72-452925A6E8E1}" type="presParOf" srcId="{3E903C84-8E63-4D54-B414-CFEE089A7186}" destId="{A863C6CC-6D4F-46A8-950C-AC8EF1488C3F}" srcOrd="0" destOrd="0" presId="urn:microsoft.com/office/officeart/2008/layout/LinedList"/>
    <dgm:cxn modelId="{B64E7386-9C74-4630-8CA3-1B6C9C3A488F}" type="presParOf" srcId="{3E903C84-8E63-4D54-B414-CFEE089A7186}" destId="{7D5ED2CA-41D9-4911-BC3C-30CA57542BDF}" srcOrd="1" destOrd="0" presId="urn:microsoft.com/office/officeart/2008/layout/LinedList"/>
    <dgm:cxn modelId="{30637041-7599-4B26-9631-B288DC5AA74A}" type="presParOf" srcId="{430DA2BE-5164-49B6-85C7-C119ABE71653}" destId="{C3202A07-5A31-4C62-863F-7EC277EB175F}" srcOrd="6" destOrd="0" presId="urn:microsoft.com/office/officeart/2008/layout/LinedList"/>
    <dgm:cxn modelId="{9D1B155E-222D-439C-A7E7-3AFE2BA47596}" type="presParOf" srcId="{430DA2BE-5164-49B6-85C7-C119ABE71653}" destId="{BEDDD6F5-1803-41BC-96A1-C1D05C1B74C4}" srcOrd="7" destOrd="0" presId="urn:microsoft.com/office/officeart/2008/layout/LinedList"/>
    <dgm:cxn modelId="{00C8AA42-9AE7-4176-B95D-442BF38A6173}" type="presParOf" srcId="{BEDDD6F5-1803-41BC-96A1-C1D05C1B74C4}" destId="{99585987-8E19-4F83-85E8-7C524BF07BF4}" srcOrd="0" destOrd="0" presId="urn:microsoft.com/office/officeart/2008/layout/LinedList"/>
    <dgm:cxn modelId="{0E463719-43A5-4925-9381-908EBBED0807}" type="presParOf" srcId="{BEDDD6F5-1803-41BC-96A1-C1D05C1B74C4}" destId="{62D3BCF5-49A1-4D61-92B9-2A863B81D692}" srcOrd="1" destOrd="0" presId="urn:microsoft.com/office/officeart/2008/layout/LinedList"/>
    <dgm:cxn modelId="{C9E2D819-E147-42E0-9CB7-0D8FAAB01CD8}" type="presParOf" srcId="{430DA2BE-5164-49B6-85C7-C119ABE71653}" destId="{97139151-DD7C-464B-93D1-0AA4A6D3D754}" srcOrd="8" destOrd="0" presId="urn:microsoft.com/office/officeart/2008/layout/LinedList"/>
    <dgm:cxn modelId="{1AC089B2-7453-4955-9ECB-BE384230B5C1}" type="presParOf" srcId="{430DA2BE-5164-49B6-85C7-C119ABE71653}" destId="{7CDA79C4-3B5A-4FFD-8ED9-F25CDC030054}" srcOrd="9" destOrd="0" presId="urn:microsoft.com/office/officeart/2008/layout/LinedList"/>
    <dgm:cxn modelId="{4FA7EF2D-EEDB-4D86-A0B5-93979C44A84D}" type="presParOf" srcId="{7CDA79C4-3B5A-4FFD-8ED9-F25CDC030054}" destId="{88DACDA4-A077-4ACB-B13A-595CC3ACFA52}" srcOrd="0" destOrd="0" presId="urn:microsoft.com/office/officeart/2008/layout/LinedList"/>
    <dgm:cxn modelId="{0F5A6E58-DE86-4130-819E-CDE0C7DC4D5B}" type="presParOf" srcId="{7CDA79C4-3B5A-4FFD-8ED9-F25CDC030054}" destId="{FFA4588F-E70D-48E3-8B8B-5C912AD32FD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763453-3865-4BA9-9B09-C3F61E9B9A2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A8CB665-ABA2-487F-AA29-91DC21A13713}">
      <dgm:prSet/>
      <dgm:spPr/>
      <dgm:t>
        <a:bodyPr/>
        <a:lstStyle/>
        <a:p>
          <a:r>
            <a:rPr lang="en-US"/>
            <a:t>This article is well written and factual, you should all be able to access the information and use it to create your museum piece.</a:t>
          </a:r>
        </a:p>
      </dgm:t>
    </dgm:pt>
    <dgm:pt modelId="{0C88BA40-4CC2-4AA7-8546-5DF07031D598}" type="parTrans" cxnId="{9B1A7FF0-5C95-464A-86BA-A4F8F0A459A4}">
      <dgm:prSet/>
      <dgm:spPr/>
      <dgm:t>
        <a:bodyPr/>
        <a:lstStyle/>
        <a:p>
          <a:endParaRPr lang="en-US"/>
        </a:p>
      </dgm:t>
    </dgm:pt>
    <dgm:pt modelId="{EFC5D979-C108-465A-81D7-582D669E5E47}" type="sibTrans" cxnId="{9B1A7FF0-5C95-464A-86BA-A4F8F0A459A4}">
      <dgm:prSet/>
      <dgm:spPr/>
      <dgm:t>
        <a:bodyPr/>
        <a:lstStyle/>
        <a:p>
          <a:endParaRPr lang="en-US"/>
        </a:p>
      </dgm:t>
    </dgm:pt>
    <dgm:pt modelId="{3E7B746F-D490-4265-BB51-AA939A073F75}">
      <dgm:prSet/>
      <dgm:spPr/>
      <dgm:t>
        <a:bodyPr/>
        <a:lstStyle/>
        <a:p>
          <a:r>
            <a:rPr lang="en-US" dirty="0"/>
            <a:t>Only AFTER you have read this article and if you need to, can you support it with other evidence.</a:t>
          </a:r>
        </a:p>
      </dgm:t>
    </dgm:pt>
    <dgm:pt modelId="{C2CFF31B-130D-42E9-ADDB-BAFE3B0B0F11}" type="parTrans" cxnId="{40759899-A952-4719-A668-39E265EFA565}">
      <dgm:prSet/>
      <dgm:spPr/>
      <dgm:t>
        <a:bodyPr/>
        <a:lstStyle/>
        <a:p>
          <a:endParaRPr lang="en-US"/>
        </a:p>
      </dgm:t>
    </dgm:pt>
    <dgm:pt modelId="{571C2C33-62D0-43BF-9108-51307D91506F}" type="sibTrans" cxnId="{40759899-A952-4719-A668-39E265EFA565}">
      <dgm:prSet/>
      <dgm:spPr/>
      <dgm:t>
        <a:bodyPr/>
        <a:lstStyle/>
        <a:p>
          <a:endParaRPr lang="en-US"/>
        </a:p>
      </dgm:t>
    </dgm:pt>
    <dgm:pt modelId="{4E2EE907-B9E2-4B19-B1A5-A659D27B3863}" type="pres">
      <dgm:prSet presAssocID="{09763453-3865-4BA9-9B09-C3F61E9B9A2E}" presName="vert0" presStyleCnt="0">
        <dgm:presLayoutVars>
          <dgm:dir/>
          <dgm:animOne val="branch"/>
          <dgm:animLvl val="lvl"/>
        </dgm:presLayoutVars>
      </dgm:prSet>
      <dgm:spPr/>
    </dgm:pt>
    <dgm:pt modelId="{2CFFD649-DFD5-42D1-904F-AD779E023447}" type="pres">
      <dgm:prSet presAssocID="{0A8CB665-ABA2-487F-AA29-91DC21A13713}" presName="thickLine" presStyleLbl="alignNode1" presStyleIdx="0" presStyleCnt="2"/>
      <dgm:spPr/>
    </dgm:pt>
    <dgm:pt modelId="{F1AA1EDD-55E6-4B1B-A767-9BEACAE3E966}" type="pres">
      <dgm:prSet presAssocID="{0A8CB665-ABA2-487F-AA29-91DC21A13713}" presName="horz1" presStyleCnt="0"/>
      <dgm:spPr/>
    </dgm:pt>
    <dgm:pt modelId="{668CFB3E-28AA-43A7-92DC-89E18B35CE5B}" type="pres">
      <dgm:prSet presAssocID="{0A8CB665-ABA2-487F-AA29-91DC21A13713}" presName="tx1" presStyleLbl="revTx" presStyleIdx="0" presStyleCnt="2"/>
      <dgm:spPr/>
    </dgm:pt>
    <dgm:pt modelId="{C27C48CD-8830-4173-BF8F-E3C4FD7511C2}" type="pres">
      <dgm:prSet presAssocID="{0A8CB665-ABA2-487F-AA29-91DC21A13713}" presName="vert1" presStyleCnt="0"/>
      <dgm:spPr/>
    </dgm:pt>
    <dgm:pt modelId="{70865427-850E-478B-8DDD-C27FF878ACC9}" type="pres">
      <dgm:prSet presAssocID="{3E7B746F-D490-4265-BB51-AA939A073F75}" presName="thickLine" presStyleLbl="alignNode1" presStyleIdx="1" presStyleCnt="2"/>
      <dgm:spPr/>
    </dgm:pt>
    <dgm:pt modelId="{2BEBBE03-7F8B-4C9D-A437-3847E5A6E9DD}" type="pres">
      <dgm:prSet presAssocID="{3E7B746F-D490-4265-BB51-AA939A073F75}" presName="horz1" presStyleCnt="0"/>
      <dgm:spPr/>
    </dgm:pt>
    <dgm:pt modelId="{332BE424-9C2D-45CF-A821-BD17A5234DB3}" type="pres">
      <dgm:prSet presAssocID="{3E7B746F-D490-4265-BB51-AA939A073F75}" presName="tx1" presStyleLbl="revTx" presStyleIdx="1" presStyleCnt="2"/>
      <dgm:spPr/>
    </dgm:pt>
    <dgm:pt modelId="{72E664BB-2A16-4291-B67D-34C27C3D0E54}" type="pres">
      <dgm:prSet presAssocID="{3E7B746F-D490-4265-BB51-AA939A073F75}" presName="vert1" presStyleCnt="0"/>
      <dgm:spPr/>
    </dgm:pt>
  </dgm:ptLst>
  <dgm:cxnLst>
    <dgm:cxn modelId="{4A76C736-7F51-48ED-BB3A-B85008585B82}" type="presOf" srcId="{3E7B746F-D490-4265-BB51-AA939A073F75}" destId="{332BE424-9C2D-45CF-A821-BD17A5234DB3}" srcOrd="0" destOrd="0" presId="urn:microsoft.com/office/officeart/2008/layout/LinedList"/>
    <dgm:cxn modelId="{E9F2425B-AE8D-4F1A-91B0-49A4A5C24423}" type="presOf" srcId="{0A8CB665-ABA2-487F-AA29-91DC21A13713}" destId="{668CFB3E-28AA-43A7-92DC-89E18B35CE5B}" srcOrd="0" destOrd="0" presId="urn:microsoft.com/office/officeart/2008/layout/LinedList"/>
    <dgm:cxn modelId="{40759899-A952-4719-A668-39E265EFA565}" srcId="{09763453-3865-4BA9-9B09-C3F61E9B9A2E}" destId="{3E7B746F-D490-4265-BB51-AA939A073F75}" srcOrd="1" destOrd="0" parTransId="{C2CFF31B-130D-42E9-ADDB-BAFE3B0B0F11}" sibTransId="{571C2C33-62D0-43BF-9108-51307D91506F}"/>
    <dgm:cxn modelId="{76984BEF-2E08-4027-933E-E2FA8D77F696}" type="presOf" srcId="{09763453-3865-4BA9-9B09-C3F61E9B9A2E}" destId="{4E2EE907-B9E2-4B19-B1A5-A659D27B3863}" srcOrd="0" destOrd="0" presId="urn:microsoft.com/office/officeart/2008/layout/LinedList"/>
    <dgm:cxn modelId="{9B1A7FF0-5C95-464A-86BA-A4F8F0A459A4}" srcId="{09763453-3865-4BA9-9B09-C3F61E9B9A2E}" destId="{0A8CB665-ABA2-487F-AA29-91DC21A13713}" srcOrd="0" destOrd="0" parTransId="{0C88BA40-4CC2-4AA7-8546-5DF07031D598}" sibTransId="{EFC5D979-C108-465A-81D7-582D669E5E47}"/>
    <dgm:cxn modelId="{AD9BEAC5-BDA7-4531-B6AC-8768F365CB1A}" type="presParOf" srcId="{4E2EE907-B9E2-4B19-B1A5-A659D27B3863}" destId="{2CFFD649-DFD5-42D1-904F-AD779E023447}" srcOrd="0" destOrd="0" presId="urn:microsoft.com/office/officeart/2008/layout/LinedList"/>
    <dgm:cxn modelId="{FB1DC731-73E2-4F89-BA76-2669FB493C0B}" type="presParOf" srcId="{4E2EE907-B9E2-4B19-B1A5-A659D27B3863}" destId="{F1AA1EDD-55E6-4B1B-A767-9BEACAE3E966}" srcOrd="1" destOrd="0" presId="urn:microsoft.com/office/officeart/2008/layout/LinedList"/>
    <dgm:cxn modelId="{9B038B5E-9B8C-45C2-A451-AB1182C8F9B9}" type="presParOf" srcId="{F1AA1EDD-55E6-4B1B-A767-9BEACAE3E966}" destId="{668CFB3E-28AA-43A7-92DC-89E18B35CE5B}" srcOrd="0" destOrd="0" presId="urn:microsoft.com/office/officeart/2008/layout/LinedList"/>
    <dgm:cxn modelId="{DC4A86D4-F6C7-407D-B867-4150D70955C1}" type="presParOf" srcId="{F1AA1EDD-55E6-4B1B-A767-9BEACAE3E966}" destId="{C27C48CD-8830-4173-BF8F-E3C4FD7511C2}" srcOrd="1" destOrd="0" presId="urn:microsoft.com/office/officeart/2008/layout/LinedList"/>
    <dgm:cxn modelId="{3D93BD7C-0A42-4E23-B0AF-1BB1541A3C32}" type="presParOf" srcId="{4E2EE907-B9E2-4B19-B1A5-A659D27B3863}" destId="{70865427-850E-478B-8DDD-C27FF878ACC9}" srcOrd="2" destOrd="0" presId="urn:microsoft.com/office/officeart/2008/layout/LinedList"/>
    <dgm:cxn modelId="{9854A7B7-22C1-40DF-8430-483E0858090F}" type="presParOf" srcId="{4E2EE907-B9E2-4B19-B1A5-A659D27B3863}" destId="{2BEBBE03-7F8B-4C9D-A437-3847E5A6E9DD}" srcOrd="3" destOrd="0" presId="urn:microsoft.com/office/officeart/2008/layout/LinedList"/>
    <dgm:cxn modelId="{5FF975A9-3934-4683-B980-241EB07B4CCA}" type="presParOf" srcId="{2BEBBE03-7F8B-4C9D-A437-3847E5A6E9DD}" destId="{332BE424-9C2D-45CF-A821-BD17A5234DB3}" srcOrd="0" destOrd="0" presId="urn:microsoft.com/office/officeart/2008/layout/LinedList"/>
    <dgm:cxn modelId="{0406AB58-BE21-43F1-B248-63BBB8E1B8DF}" type="presParOf" srcId="{2BEBBE03-7F8B-4C9D-A437-3847E5A6E9DD}" destId="{72E664BB-2A16-4291-B67D-34C27C3D0E5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F4DDF-6744-479E-ADC1-48A4F298F22C}">
      <dsp:nvSpPr>
        <dsp:cNvPr id="0" name=""/>
        <dsp:cNvSpPr/>
      </dsp:nvSpPr>
      <dsp:spPr>
        <a:xfrm>
          <a:off x="0" y="1842"/>
          <a:ext cx="662050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C4F217-3582-4CEA-AE3F-C3FA7FD4580D}">
      <dsp:nvSpPr>
        <dsp:cNvPr id="0" name=""/>
        <dsp:cNvSpPr/>
      </dsp:nvSpPr>
      <dsp:spPr>
        <a:xfrm>
          <a:off x="0" y="1842"/>
          <a:ext cx="6620505" cy="1256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The end product of today’s lesson is to create a museum of love.  The aim is we can walk around the museum and </a:t>
          </a:r>
          <a:r>
            <a:rPr lang="en-US" sz="1900" b="1" kern="1200" dirty="0"/>
            <a:t>understand the chemicals and the reactions they are responsible for.</a:t>
          </a:r>
        </a:p>
      </dsp:txBody>
      <dsp:txXfrm>
        <a:off x="0" y="1842"/>
        <a:ext cx="6620505" cy="1256441"/>
      </dsp:txXfrm>
    </dsp:sp>
    <dsp:sp modelId="{6E7D825D-EBE4-4332-9332-4901BCE1C97C}">
      <dsp:nvSpPr>
        <dsp:cNvPr id="0" name=""/>
        <dsp:cNvSpPr/>
      </dsp:nvSpPr>
      <dsp:spPr>
        <a:xfrm>
          <a:off x="0" y="1258284"/>
          <a:ext cx="662050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331AE5-94FB-4D40-AAF8-10BAAD38410C}">
      <dsp:nvSpPr>
        <dsp:cNvPr id="0" name=""/>
        <dsp:cNvSpPr/>
      </dsp:nvSpPr>
      <dsp:spPr>
        <a:xfrm>
          <a:off x="0" y="1258284"/>
          <a:ext cx="6620505" cy="1256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There will be 7 groups, each group will be responsible for a different hormone.</a:t>
          </a:r>
        </a:p>
      </dsp:txBody>
      <dsp:txXfrm>
        <a:off x="0" y="1258284"/>
        <a:ext cx="6620505" cy="1256441"/>
      </dsp:txXfrm>
    </dsp:sp>
    <dsp:sp modelId="{591017ED-9E88-4DB9-9D80-FED4012C2A93}">
      <dsp:nvSpPr>
        <dsp:cNvPr id="0" name=""/>
        <dsp:cNvSpPr/>
      </dsp:nvSpPr>
      <dsp:spPr>
        <a:xfrm>
          <a:off x="0" y="2514725"/>
          <a:ext cx="662050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919B90-7FBB-4D31-B3B5-AACB753F5B1C}">
      <dsp:nvSpPr>
        <dsp:cNvPr id="0" name=""/>
        <dsp:cNvSpPr/>
      </dsp:nvSpPr>
      <dsp:spPr>
        <a:xfrm>
          <a:off x="0" y="2514725"/>
          <a:ext cx="6620505" cy="1256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The museum will be set up in three sections of lust, attraction and attachment.  You will therefore need to collaborate with the other groups in your section (see previous slide).</a:t>
          </a:r>
        </a:p>
      </dsp:txBody>
      <dsp:txXfrm>
        <a:off x="0" y="2514725"/>
        <a:ext cx="6620505" cy="1256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F5231-3434-450E-8AFA-22C65F1B95E3}">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781C60-C69E-4453-BE50-C5E21032D6C7}">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Your product should be fun and informative!</a:t>
          </a:r>
        </a:p>
      </dsp:txBody>
      <dsp:txXfrm>
        <a:off x="0" y="675"/>
        <a:ext cx="6900512" cy="1106957"/>
      </dsp:txXfrm>
    </dsp:sp>
    <dsp:sp modelId="{3E299FE1-B5B1-44B7-94A5-AA9DE2EE8E2B}">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A1FE9-CC0E-4924-9062-444936AE1B29}">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Some ideas could include……</a:t>
          </a:r>
        </a:p>
      </dsp:txBody>
      <dsp:txXfrm>
        <a:off x="0" y="1107633"/>
        <a:ext cx="6900512" cy="1106957"/>
      </dsp:txXfrm>
    </dsp:sp>
    <dsp:sp modelId="{326A8BC7-9AD6-4FD0-9A4A-7AFE9D225B43}">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63C6CC-6D4F-46A8-950C-AC8EF1488C3F}">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3D model with labels and explanations using playdoh/lego/online platform</a:t>
          </a:r>
        </a:p>
      </dsp:txBody>
      <dsp:txXfrm>
        <a:off x="0" y="2214591"/>
        <a:ext cx="6900512" cy="1106957"/>
      </dsp:txXfrm>
    </dsp:sp>
    <dsp:sp modelId="{C3202A07-5A31-4C62-863F-7EC277EB175F}">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585987-8E19-4F83-85E8-7C524BF07BF4}">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 short movie that can be played on an IPAD/Laptop as we walk around the museum</a:t>
          </a:r>
        </a:p>
      </dsp:txBody>
      <dsp:txXfrm>
        <a:off x="0" y="3321549"/>
        <a:ext cx="6900512" cy="1106957"/>
      </dsp:txXfrm>
    </dsp:sp>
    <dsp:sp modelId="{97139151-DD7C-464B-93D1-0AA4A6D3D754}">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DACDA4-A077-4ACB-B13A-595CC3ACFA52}">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 rap/song/poem</a:t>
          </a:r>
        </a:p>
      </dsp:txBody>
      <dsp:txXfrm>
        <a:off x="0" y="4428507"/>
        <a:ext cx="6900512" cy="1106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FD649-DFD5-42D1-904F-AD779E023447}">
      <dsp:nvSpPr>
        <dsp:cNvPr id="0" name=""/>
        <dsp:cNvSpPr/>
      </dsp:nvSpPr>
      <dsp:spPr>
        <a:xfrm>
          <a:off x="0" y="0"/>
          <a:ext cx="662050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8CFB3E-28AA-43A7-92DC-89E18B35CE5B}">
      <dsp:nvSpPr>
        <dsp:cNvPr id="0" name=""/>
        <dsp:cNvSpPr/>
      </dsp:nvSpPr>
      <dsp:spPr>
        <a:xfrm>
          <a:off x="0" y="0"/>
          <a:ext cx="6620505" cy="169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This article is well written and factual, you should all be able to access the information and use it to create your museum piece.</a:t>
          </a:r>
        </a:p>
      </dsp:txBody>
      <dsp:txXfrm>
        <a:off x="0" y="0"/>
        <a:ext cx="6620505" cy="1694634"/>
      </dsp:txXfrm>
    </dsp:sp>
    <dsp:sp modelId="{70865427-850E-478B-8DDD-C27FF878ACC9}">
      <dsp:nvSpPr>
        <dsp:cNvPr id="0" name=""/>
        <dsp:cNvSpPr/>
      </dsp:nvSpPr>
      <dsp:spPr>
        <a:xfrm>
          <a:off x="0" y="1694634"/>
          <a:ext cx="662050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2BE424-9C2D-45CF-A821-BD17A5234DB3}">
      <dsp:nvSpPr>
        <dsp:cNvPr id="0" name=""/>
        <dsp:cNvSpPr/>
      </dsp:nvSpPr>
      <dsp:spPr>
        <a:xfrm>
          <a:off x="0" y="1694634"/>
          <a:ext cx="6620505" cy="169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Only AFTER you have read this article and if you need to, can you support it with other evidence.</a:t>
          </a:r>
        </a:p>
      </dsp:txBody>
      <dsp:txXfrm>
        <a:off x="0" y="1694634"/>
        <a:ext cx="6620505" cy="16946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29730-DEF0-4BAD-9B57-79A902FD951E}" type="datetimeFigureOut">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3651E-3AE0-4DBB-AD68-4FD3D915FD82}" type="slidenum">
              <a:rPr lang="en-US" smtClean="0"/>
              <a:t>‹#›</a:t>
            </a:fld>
            <a:endParaRPr lang="en-US"/>
          </a:p>
        </p:txBody>
      </p:sp>
    </p:spTree>
    <p:extLst>
      <p:ext uri="{BB962C8B-B14F-4D97-AF65-F5344CB8AC3E}">
        <p14:creationId xmlns:p14="http://schemas.microsoft.com/office/powerpoint/2010/main" val="136534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itn.hms.harvard.edu/flash/2017/love-actually-science-behind-lust-attraction-companionshi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NB; allow </a:t>
            </a:r>
            <a:r>
              <a:rPr lang="en-US" dirty="0"/>
              <a:t>students to share their ideas in small groups and then as a class.  Allow students to agree/disagree with each other’s comments and why.  You do not need to provide any answers as this is the basis of the lesson</a:t>
            </a:r>
          </a:p>
        </p:txBody>
      </p:sp>
      <p:sp>
        <p:nvSpPr>
          <p:cNvPr id="4" name="Slide Number Placeholder 3"/>
          <p:cNvSpPr>
            <a:spLocks noGrp="1"/>
          </p:cNvSpPr>
          <p:nvPr>
            <p:ph type="sldNum" sz="quarter" idx="5"/>
          </p:nvPr>
        </p:nvSpPr>
        <p:spPr/>
        <p:txBody>
          <a:bodyPr/>
          <a:lstStyle/>
          <a:p>
            <a:fld id="{45D3651E-3AE0-4DBB-AD68-4FD3D915FD82}" type="slidenum">
              <a:rPr lang="en-US" smtClean="0"/>
              <a:t>1</a:t>
            </a:fld>
            <a:endParaRPr lang="en-US"/>
          </a:p>
        </p:txBody>
      </p:sp>
    </p:spTree>
    <p:extLst>
      <p:ext uri="{BB962C8B-B14F-4D97-AF65-F5344CB8AC3E}">
        <p14:creationId xmlns:p14="http://schemas.microsoft.com/office/powerpoint/2010/main" val="165444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a:hlinkClick r:id="rId3"/>
              </a:rPr>
              <a:t>https://sitn.hms.harvard.edu/flash/2017/love-actually-science-behind-lust-attraction-companionship/</a:t>
            </a:r>
            <a:r>
              <a:rPr lang="en-US" dirty="0"/>
              <a:t> </a:t>
            </a:r>
          </a:p>
          <a:p>
            <a:endParaRPr lang="en-US" dirty="0"/>
          </a:p>
        </p:txBody>
      </p:sp>
      <p:sp>
        <p:nvSpPr>
          <p:cNvPr id="4" name="Slide Number Placeholder 3"/>
          <p:cNvSpPr>
            <a:spLocks noGrp="1"/>
          </p:cNvSpPr>
          <p:nvPr>
            <p:ph type="sldNum" sz="quarter" idx="5"/>
          </p:nvPr>
        </p:nvSpPr>
        <p:spPr/>
        <p:txBody>
          <a:bodyPr/>
          <a:lstStyle/>
          <a:p>
            <a:fld id="{45D3651E-3AE0-4DBB-AD68-4FD3D915FD82}" type="slidenum">
              <a:rPr lang="en-US" smtClean="0"/>
              <a:t>3</a:t>
            </a:fld>
            <a:endParaRPr lang="en-US"/>
          </a:p>
        </p:txBody>
      </p:sp>
    </p:spTree>
    <p:extLst>
      <p:ext uri="{BB962C8B-B14F-4D97-AF65-F5344CB8AC3E}">
        <p14:creationId xmlns:p14="http://schemas.microsoft.com/office/powerpoint/2010/main" val="521503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 depending how your class is structured, you may want to allow students one or two lessons to create their product, using another to do the walk through the museum followed by the discussion questions at the end. You may also wish to display these around your institution.</a:t>
            </a:r>
          </a:p>
        </p:txBody>
      </p:sp>
      <p:sp>
        <p:nvSpPr>
          <p:cNvPr id="4" name="Slide Number Placeholder 3"/>
          <p:cNvSpPr>
            <a:spLocks noGrp="1"/>
          </p:cNvSpPr>
          <p:nvPr>
            <p:ph type="sldNum" sz="quarter" idx="5"/>
          </p:nvPr>
        </p:nvSpPr>
        <p:spPr/>
        <p:txBody>
          <a:bodyPr/>
          <a:lstStyle/>
          <a:p>
            <a:fld id="{45D3651E-3AE0-4DBB-AD68-4FD3D915FD82}" type="slidenum">
              <a:rPr lang="en-US" smtClean="0"/>
              <a:t>5</a:t>
            </a:fld>
            <a:endParaRPr lang="en-US"/>
          </a:p>
        </p:txBody>
      </p:sp>
    </p:spTree>
    <p:extLst>
      <p:ext uri="{BB962C8B-B14F-4D97-AF65-F5344CB8AC3E}">
        <p14:creationId xmlns:p14="http://schemas.microsoft.com/office/powerpoint/2010/main" val="1083184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would be great if you brought the class together for a discussion about these questions, alternatively, they could do this in small groups.</a:t>
            </a:r>
          </a:p>
        </p:txBody>
      </p:sp>
      <p:sp>
        <p:nvSpPr>
          <p:cNvPr id="4" name="Slide Number Placeholder 3"/>
          <p:cNvSpPr>
            <a:spLocks noGrp="1"/>
          </p:cNvSpPr>
          <p:nvPr>
            <p:ph type="sldNum" sz="quarter" idx="5"/>
          </p:nvPr>
        </p:nvSpPr>
        <p:spPr/>
        <p:txBody>
          <a:bodyPr/>
          <a:lstStyle/>
          <a:p>
            <a:fld id="{45D3651E-3AE0-4DBB-AD68-4FD3D915FD82}" type="slidenum">
              <a:rPr lang="en-US" smtClean="0"/>
              <a:t>8</a:t>
            </a:fld>
            <a:endParaRPr lang="en-US"/>
          </a:p>
        </p:txBody>
      </p:sp>
    </p:spTree>
    <p:extLst>
      <p:ext uri="{BB962C8B-B14F-4D97-AF65-F5344CB8AC3E}">
        <p14:creationId xmlns:p14="http://schemas.microsoft.com/office/powerpoint/2010/main" val="207034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E0FC-35C7-4753-AFD3-68A405464E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D9FEFC-A761-451A-AD1E-D1819F0332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829093-8EC1-41F5-AF22-F90A2FE3317F}"/>
              </a:ext>
            </a:extLst>
          </p:cNvPr>
          <p:cNvSpPr>
            <a:spLocks noGrp="1"/>
          </p:cNvSpPr>
          <p:nvPr>
            <p:ph type="dt" sz="half" idx="10"/>
          </p:nvPr>
        </p:nvSpPr>
        <p:spPr/>
        <p:txBody>
          <a:bodyPr/>
          <a:lstStyle/>
          <a:p>
            <a:fld id="{7C07BBAC-91EA-4F12-A8FA-236F0150ACEF}" type="datetimeFigureOut">
              <a:rPr lang="en-US" smtClean="0"/>
              <a:t>6/21/2023</a:t>
            </a:fld>
            <a:endParaRPr lang="en-US"/>
          </a:p>
        </p:txBody>
      </p:sp>
      <p:sp>
        <p:nvSpPr>
          <p:cNvPr id="5" name="Footer Placeholder 4">
            <a:extLst>
              <a:ext uri="{FF2B5EF4-FFF2-40B4-BE49-F238E27FC236}">
                <a16:creationId xmlns:a16="http://schemas.microsoft.com/office/drawing/2014/main" id="{BEF8A3DD-D910-4268-9EF5-901468DED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13677-BE04-49F6-BBFB-A2EF769DACCA}"/>
              </a:ext>
            </a:extLst>
          </p:cNvPr>
          <p:cNvSpPr>
            <a:spLocks noGrp="1"/>
          </p:cNvSpPr>
          <p:nvPr>
            <p:ph type="sldNum" sz="quarter" idx="12"/>
          </p:nvPr>
        </p:nvSpPr>
        <p:spPr/>
        <p:txBody>
          <a:bodyPr/>
          <a:lstStyle/>
          <a:p>
            <a:fld id="{30A5715F-71A2-4248-A1C5-7C4A3087A200}" type="slidenum">
              <a:rPr lang="en-US" smtClean="0"/>
              <a:t>‹#›</a:t>
            </a:fld>
            <a:endParaRPr lang="en-US"/>
          </a:p>
        </p:txBody>
      </p:sp>
    </p:spTree>
    <p:extLst>
      <p:ext uri="{BB962C8B-B14F-4D97-AF65-F5344CB8AC3E}">
        <p14:creationId xmlns:p14="http://schemas.microsoft.com/office/powerpoint/2010/main" val="3661276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6F607-3F52-45A0-9107-B0045089F9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B7A3D1-FE9B-41B4-A519-27E6434F4F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98624-7F76-4C64-BE95-B691FF8EE2A0}"/>
              </a:ext>
            </a:extLst>
          </p:cNvPr>
          <p:cNvSpPr>
            <a:spLocks noGrp="1"/>
          </p:cNvSpPr>
          <p:nvPr>
            <p:ph type="dt" sz="half" idx="10"/>
          </p:nvPr>
        </p:nvSpPr>
        <p:spPr/>
        <p:txBody>
          <a:bodyPr/>
          <a:lstStyle/>
          <a:p>
            <a:fld id="{7C07BBAC-91EA-4F12-A8FA-236F0150ACEF}" type="datetimeFigureOut">
              <a:rPr lang="en-US" smtClean="0"/>
              <a:t>6/21/2023</a:t>
            </a:fld>
            <a:endParaRPr lang="en-US"/>
          </a:p>
        </p:txBody>
      </p:sp>
      <p:sp>
        <p:nvSpPr>
          <p:cNvPr id="5" name="Footer Placeholder 4">
            <a:extLst>
              <a:ext uri="{FF2B5EF4-FFF2-40B4-BE49-F238E27FC236}">
                <a16:creationId xmlns:a16="http://schemas.microsoft.com/office/drawing/2014/main" id="{19272FF6-D8FB-40B9-9250-72D64E663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6C6A2D-C787-4DB7-B99A-E6800519137E}"/>
              </a:ext>
            </a:extLst>
          </p:cNvPr>
          <p:cNvSpPr>
            <a:spLocks noGrp="1"/>
          </p:cNvSpPr>
          <p:nvPr>
            <p:ph type="sldNum" sz="quarter" idx="12"/>
          </p:nvPr>
        </p:nvSpPr>
        <p:spPr/>
        <p:txBody>
          <a:bodyPr/>
          <a:lstStyle/>
          <a:p>
            <a:fld id="{30A5715F-71A2-4248-A1C5-7C4A3087A200}" type="slidenum">
              <a:rPr lang="en-US" smtClean="0"/>
              <a:t>‹#›</a:t>
            </a:fld>
            <a:endParaRPr lang="en-US"/>
          </a:p>
        </p:txBody>
      </p:sp>
    </p:spTree>
    <p:extLst>
      <p:ext uri="{BB962C8B-B14F-4D97-AF65-F5344CB8AC3E}">
        <p14:creationId xmlns:p14="http://schemas.microsoft.com/office/powerpoint/2010/main" val="377527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432849-D439-4D0D-B49E-54A49FB3A6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881A33-DF42-4C6C-BA6A-DBAAC19FB0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04718-FC07-4640-BE98-2EB3170F975E}"/>
              </a:ext>
            </a:extLst>
          </p:cNvPr>
          <p:cNvSpPr>
            <a:spLocks noGrp="1"/>
          </p:cNvSpPr>
          <p:nvPr>
            <p:ph type="dt" sz="half" idx="10"/>
          </p:nvPr>
        </p:nvSpPr>
        <p:spPr/>
        <p:txBody>
          <a:bodyPr/>
          <a:lstStyle/>
          <a:p>
            <a:fld id="{7C07BBAC-91EA-4F12-A8FA-236F0150ACEF}" type="datetimeFigureOut">
              <a:rPr lang="en-US" smtClean="0"/>
              <a:t>6/21/2023</a:t>
            </a:fld>
            <a:endParaRPr lang="en-US"/>
          </a:p>
        </p:txBody>
      </p:sp>
      <p:sp>
        <p:nvSpPr>
          <p:cNvPr id="5" name="Footer Placeholder 4">
            <a:extLst>
              <a:ext uri="{FF2B5EF4-FFF2-40B4-BE49-F238E27FC236}">
                <a16:creationId xmlns:a16="http://schemas.microsoft.com/office/drawing/2014/main" id="{4535E902-DDCE-4B12-A45D-17841B014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EA3107-5398-40C4-9358-5C6DF1BA5540}"/>
              </a:ext>
            </a:extLst>
          </p:cNvPr>
          <p:cNvSpPr>
            <a:spLocks noGrp="1"/>
          </p:cNvSpPr>
          <p:nvPr>
            <p:ph type="sldNum" sz="quarter" idx="12"/>
          </p:nvPr>
        </p:nvSpPr>
        <p:spPr/>
        <p:txBody>
          <a:bodyPr/>
          <a:lstStyle/>
          <a:p>
            <a:fld id="{30A5715F-71A2-4248-A1C5-7C4A3087A200}" type="slidenum">
              <a:rPr lang="en-US" smtClean="0"/>
              <a:t>‹#›</a:t>
            </a:fld>
            <a:endParaRPr lang="en-US"/>
          </a:p>
        </p:txBody>
      </p:sp>
    </p:spTree>
    <p:extLst>
      <p:ext uri="{BB962C8B-B14F-4D97-AF65-F5344CB8AC3E}">
        <p14:creationId xmlns:p14="http://schemas.microsoft.com/office/powerpoint/2010/main" val="102756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0365-2BD4-4930-B5CB-961ECB4904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8089E-C7BC-4CA8-AA81-B7C8FC4526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1B87A4-C3BC-47BE-99FC-48BF79B51A8E}"/>
              </a:ext>
            </a:extLst>
          </p:cNvPr>
          <p:cNvSpPr>
            <a:spLocks noGrp="1"/>
          </p:cNvSpPr>
          <p:nvPr>
            <p:ph type="dt" sz="half" idx="10"/>
          </p:nvPr>
        </p:nvSpPr>
        <p:spPr/>
        <p:txBody>
          <a:bodyPr/>
          <a:lstStyle/>
          <a:p>
            <a:fld id="{7C07BBAC-91EA-4F12-A8FA-236F0150ACEF}" type="datetimeFigureOut">
              <a:rPr lang="en-US" smtClean="0"/>
              <a:t>6/21/2023</a:t>
            </a:fld>
            <a:endParaRPr lang="en-US"/>
          </a:p>
        </p:txBody>
      </p:sp>
      <p:sp>
        <p:nvSpPr>
          <p:cNvPr id="5" name="Footer Placeholder 4">
            <a:extLst>
              <a:ext uri="{FF2B5EF4-FFF2-40B4-BE49-F238E27FC236}">
                <a16:creationId xmlns:a16="http://schemas.microsoft.com/office/drawing/2014/main" id="{98809D83-A5DB-4BBA-87AC-366CF5E1F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378A5-6F1A-404E-96E9-D7CCD27945B2}"/>
              </a:ext>
            </a:extLst>
          </p:cNvPr>
          <p:cNvSpPr>
            <a:spLocks noGrp="1"/>
          </p:cNvSpPr>
          <p:nvPr>
            <p:ph type="sldNum" sz="quarter" idx="12"/>
          </p:nvPr>
        </p:nvSpPr>
        <p:spPr/>
        <p:txBody>
          <a:bodyPr/>
          <a:lstStyle/>
          <a:p>
            <a:fld id="{30A5715F-71A2-4248-A1C5-7C4A3087A200}" type="slidenum">
              <a:rPr lang="en-US" smtClean="0"/>
              <a:t>‹#›</a:t>
            </a:fld>
            <a:endParaRPr lang="en-US"/>
          </a:p>
        </p:txBody>
      </p:sp>
    </p:spTree>
    <p:extLst>
      <p:ext uri="{BB962C8B-B14F-4D97-AF65-F5344CB8AC3E}">
        <p14:creationId xmlns:p14="http://schemas.microsoft.com/office/powerpoint/2010/main" val="326971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25CE4-0AF7-41EB-89BD-2DA1884793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C3298F-E33A-45F2-8EBF-49C6AC1DCF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D25FC9-0000-46DA-A67C-1159A31D1A56}"/>
              </a:ext>
            </a:extLst>
          </p:cNvPr>
          <p:cNvSpPr>
            <a:spLocks noGrp="1"/>
          </p:cNvSpPr>
          <p:nvPr>
            <p:ph type="dt" sz="half" idx="10"/>
          </p:nvPr>
        </p:nvSpPr>
        <p:spPr/>
        <p:txBody>
          <a:bodyPr/>
          <a:lstStyle/>
          <a:p>
            <a:fld id="{7C07BBAC-91EA-4F12-A8FA-236F0150ACEF}" type="datetimeFigureOut">
              <a:rPr lang="en-US" smtClean="0"/>
              <a:t>6/21/2023</a:t>
            </a:fld>
            <a:endParaRPr lang="en-US"/>
          </a:p>
        </p:txBody>
      </p:sp>
      <p:sp>
        <p:nvSpPr>
          <p:cNvPr id="5" name="Footer Placeholder 4">
            <a:extLst>
              <a:ext uri="{FF2B5EF4-FFF2-40B4-BE49-F238E27FC236}">
                <a16:creationId xmlns:a16="http://schemas.microsoft.com/office/drawing/2014/main" id="{5ED41EF5-253C-435B-B73F-7C97E0FD95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8E655-60A1-4649-8719-20C1C1FB8FFF}"/>
              </a:ext>
            </a:extLst>
          </p:cNvPr>
          <p:cNvSpPr>
            <a:spLocks noGrp="1"/>
          </p:cNvSpPr>
          <p:nvPr>
            <p:ph type="sldNum" sz="quarter" idx="12"/>
          </p:nvPr>
        </p:nvSpPr>
        <p:spPr/>
        <p:txBody>
          <a:bodyPr/>
          <a:lstStyle/>
          <a:p>
            <a:fld id="{30A5715F-71A2-4248-A1C5-7C4A3087A200}" type="slidenum">
              <a:rPr lang="en-US" smtClean="0"/>
              <a:t>‹#›</a:t>
            </a:fld>
            <a:endParaRPr lang="en-US"/>
          </a:p>
        </p:txBody>
      </p:sp>
    </p:spTree>
    <p:extLst>
      <p:ext uri="{BB962C8B-B14F-4D97-AF65-F5344CB8AC3E}">
        <p14:creationId xmlns:p14="http://schemas.microsoft.com/office/powerpoint/2010/main" val="79068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AA828-1C81-4B83-95C6-A7221073E6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CA22D0-2841-4C60-B91A-727DB443BB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688274-1481-4234-849B-65B2EC5B3D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291A96-A117-4D96-9695-B86D8F4AF835}"/>
              </a:ext>
            </a:extLst>
          </p:cNvPr>
          <p:cNvSpPr>
            <a:spLocks noGrp="1"/>
          </p:cNvSpPr>
          <p:nvPr>
            <p:ph type="dt" sz="half" idx="10"/>
          </p:nvPr>
        </p:nvSpPr>
        <p:spPr/>
        <p:txBody>
          <a:bodyPr/>
          <a:lstStyle/>
          <a:p>
            <a:fld id="{7C07BBAC-91EA-4F12-A8FA-236F0150ACEF}" type="datetimeFigureOut">
              <a:rPr lang="en-US" smtClean="0"/>
              <a:t>6/21/2023</a:t>
            </a:fld>
            <a:endParaRPr lang="en-US"/>
          </a:p>
        </p:txBody>
      </p:sp>
      <p:sp>
        <p:nvSpPr>
          <p:cNvPr id="6" name="Footer Placeholder 5">
            <a:extLst>
              <a:ext uri="{FF2B5EF4-FFF2-40B4-BE49-F238E27FC236}">
                <a16:creationId xmlns:a16="http://schemas.microsoft.com/office/drawing/2014/main" id="{8FF2E373-3EA0-4D1B-9899-D965F61DDD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96DE75-F810-4FEA-BAA4-8333099AC57E}"/>
              </a:ext>
            </a:extLst>
          </p:cNvPr>
          <p:cNvSpPr>
            <a:spLocks noGrp="1"/>
          </p:cNvSpPr>
          <p:nvPr>
            <p:ph type="sldNum" sz="quarter" idx="12"/>
          </p:nvPr>
        </p:nvSpPr>
        <p:spPr/>
        <p:txBody>
          <a:bodyPr/>
          <a:lstStyle/>
          <a:p>
            <a:fld id="{30A5715F-71A2-4248-A1C5-7C4A3087A200}" type="slidenum">
              <a:rPr lang="en-US" smtClean="0"/>
              <a:t>‹#›</a:t>
            </a:fld>
            <a:endParaRPr lang="en-US"/>
          </a:p>
        </p:txBody>
      </p:sp>
    </p:spTree>
    <p:extLst>
      <p:ext uri="{BB962C8B-B14F-4D97-AF65-F5344CB8AC3E}">
        <p14:creationId xmlns:p14="http://schemas.microsoft.com/office/powerpoint/2010/main" val="4168027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B2E5A-D175-4DE7-951B-74AA413A61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F3EFC2-174B-4704-A955-0C0F4CDA15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0AD0F2-8256-4357-B864-205216F46F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28DFA7-4041-447B-9ED3-9BB5FE4995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DD558D-21C4-4F9F-9E1F-DCF04F0661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952ABB-0863-465A-BE6C-900590473AC9}"/>
              </a:ext>
            </a:extLst>
          </p:cNvPr>
          <p:cNvSpPr>
            <a:spLocks noGrp="1"/>
          </p:cNvSpPr>
          <p:nvPr>
            <p:ph type="dt" sz="half" idx="10"/>
          </p:nvPr>
        </p:nvSpPr>
        <p:spPr/>
        <p:txBody>
          <a:bodyPr/>
          <a:lstStyle/>
          <a:p>
            <a:fld id="{7C07BBAC-91EA-4F12-A8FA-236F0150ACEF}" type="datetimeFigureOut">
              <a:rPr lang="en-US" smtClean="0"/>
              <a:t>6/21/2023</a:t>
            </a:fld>
            <a:endParaRPr lang="en-US"/>
          </a:p>
        </p:txBody>
      </p:sp>
      <p:sp>
        <p:nvSpPr>
          <p:cNvPr id="8" name="Footer Placeholder 7">
            <a:extLst>
              <a:ext uri="{FF2B5EF4-FFF2-40B4-BE49-F238E27FC236}">
                <a16:creationId xmlns:a16="http://schemas.microsoft.com/office/drawing/2014/main" id="{ED37A53E-DD52-4E42-8EC8-6ADA4E13A5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F128CB-FA40-402B-BEF0-E6599E3AE7A4}"/>
              </a:ext>
            </a:extLst>
          </p:cNvPr>
          <p:cNvSpPr>
            <a:spLocks noGrp="1"/>
          </p:cNvSpPr>
          <p:nvPr>
            <p:ph type="sldNum" sz="quarter" idx="12"/>
          </p:nvPr>
        </p:nvSpPr>
        <p:spPr/>
        <p:txBody>
          <a:bodyPr/>
          <a:lstStyle/>
          <a:p>
            <a:fld id="{30A5715F-71A2-4248-A1C5-7C4A3087A200}" type="slidenum">
              <a:rPr lang="en-US" smtClean="0"/>
              <a:t>‹#›</a:t>
            </a:fld>
            <a:endParaRPr lang="en-US"/>
          </a:p>
        </p:txBody>
      </p:sp>
    </p:spTree>
    <p:extLst>
      <p:ext uri="{BB962C8B-B14F-4D97-AF65-F5344CB8AC3E}">
        <p14:creationId xmlns:p14="http://schemas.microsoft.com/office/powerpoint/2010/main" val="81345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F6A4-C0FE-4B93-BDBF-6628FBC25E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14DADD-7665-49B5-8927-28469336C715}"/>
              </a:ext>
            </a:extLst>
          </p:cNvPr>
          <p:cNvSpPr>
            <a:spLocks noGrp="1"/>
          </p:cNvSpPr>
          <p:nvPr>
            <p:ph type="dt" sz="half" idx="10"/>
          </p:nvPr>
        </p:nvSpPr>
        <p:spPr/>
        <p:txBody>
          <a:bodyPr/>
          <a:lstStyle/>
          <a:p>
            <a:fld id="{7C07BBAC-91EA-4F12-A8FA-236F0150ACEF}" type="datetimeFigureOut">
              <a:rPr lang="en-US" smtClean="0"/>
              <a:t>6/21/2023</a:t>
            </a:fld>
            <a:endParaRPr lang="en-US"/>
          </a:p>
        </p:txBody>
      </p:sp>
      <p:sp>
        <p:nvSpPr>
          <p:cNvPr id="4" name="Footer Placeholder 3">
            <a:extLst>
              <a:ext uri="{FF2B5EF4-FFF2-40B4-BE49-F238E27FC236}">
                <a16:creationId xmlns:a16="http://schemas.microsoft.com/office/drawing/2014/main" id="{554B9775-B987-47D4-9E98-FC9B9EE212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DD4CCD-169F-428E-AB78-D747B9A25243}"/>
              </a:ext>
            </a:extLst>
          </p:cNvPr>
          <p:cNvSpPr>
            <a:spLocks noGrp="1"/>
          </p:cNvSpPr>
          <p:nvPr>
            <p:ph type="sldNum" sz="quarter" idx="12"/>
          </p:nvPr>
        </p:nvSpPr>
        <p:spPr/>
        <p:txBody>
          <a:bodyPr/>
          <a:lstStyle/>
          <a:p>
            <a:fld id="{30A5715F-71A2-4248-A1C5-7C4A3087A200}" type="slidenum">
              <a:rPr lang="en-US" smtClean="0"/>
              <a:t>‹#›</a:t>
            </a:fld>
            <a:endParaRPr lang="en-US"/>
          </a:p>
        </p:txBody>
      </p:sp>
    </p:spTree>
    <p:extLst>
      <p:ext uri="{BB962C8B-B14F-4D97-AF65-F5344CB8AC3E}">
        <p14:creationId xmlns:p14="http://schemas.microsoft.com/office/powerpoint/2010/main" val="2560638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EB9B6E-19C8-465C-9167-8D0A3B3BD39F}"/>
              </a:ext>
            </a:extLst>
          </p:cNvPr>
          <p:cNvSpPr>
            <a:spLocks noGrp="1"/>
          </p:cNvSpPr>
          <p:nvPr>
            <p:ph type="dt" sz="half" idx="10"/>
          </p:nvPr>
        </p:nvSpPr>
        <p:spPr/>
        <p:txBody>
          <a:bodyPr/>
          <a:lstStyle/>
          <a:p>
            <a:fld id="{7C07BBAC-91EA-4F12-A8FA-236F0150ACEF}" type="datetimeFigureOut">
              <a:rPr lang="en-US" smtClean="0"/>
              <a:t>6/21/2023</a:t>
            </a:fld>
            <a:endParaRPr lang="en-US"/>
          </a:p>
        </p:txBody>
      </p:sp>
      <p:sp>
        <p:nvSpPr>
          <p:cNvPr id="3" name="Footer Placeholder 2">
            <a:extLst>
              <a:ext uri="{FF2B5EF4-FFF2-40B4-BE49-F238E27FC236}">
                <a16:creationId xmlns:a16="http://schemas.microsoft.com/office/drawing/2014/main" id="{766FAA02-74C6-4D06-8714-1CEDD170FF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50CF11-D0C5-4158-BCD9-5CBB18CF613A}"/>
              </a:ext>
            </a:extLst>
          </p:cNvPr>
          <p:cNvSpPr>
            <a:spLocks noGrp="1"/>
          </p:cNvSpPr>
          <p:nvPr>
            <p:ph type="sldNum" sz="quarter" idx="12"/>
          </p:nvPr>
        </p:nvSpPr>
        <p:spPr/>
        <p:txBody>
          <a:bodyPr/>
          <a:lstStyle/>
          <a:p>
            <a:fld id="{30A5715F-71A2-4248-A1C5-7C4A3087A200}" type="slidenum">
              <a:rPr lang="en-US" smtClean="0"/>
              <a:t>‹#›</a:t>
            </a:fld>
            <a:endParaRPr lang="en-US"/>
          </a:p>
        </p:txBody>
      </p:sp>
    </p:spTree>
    <p:extLst>
      <p:ext uri="{BB962C8B-B14F-4D97-AF65-F5344CB8AC3E}">
        <p14:creationId xmlns:p14="http://schemas.microsoft.com/office/powerpoint/2010/main" val="1231948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58C0-7BBB-4BB4-B5E8-569E29166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7DF334-AE67-4173-8FCA-DCDE41EE20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CEC875-D376-4A6D-A30F-B73F43AA78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269D22-CA72-4B23-830D-AF96993C51F5}"/>
              </a:ext>
            </a:extLst>
          </p:cNvPr>
          <p:cNvSpPr>
            <a:spLocks noGrp="1"/>
          </p:cNvSpPr>
          <p:nvPr>
            <p:ph type="dt" sz="half" idx="10"/>
          </p:nvPr>
        </p:nvSpPr>
        <p:spPr/>
        <p:txBody>
          <a:bodyPr/>
          <a:lstStyle/>
          <a:p>
            <a:fld id="{7C07BBAC-91EA-4F12-A8FA-236F0150ACEF}" type="datetimeFigureOut">
              <a:rPr lang="en-US" smtClean="0"/>
              <a:t>6/21/2023</a:t>
            </a:fld>
            <a:endParaRPr lang="en-US"/>
          </a:p>
        </p:txBody>
      </p:sp>
      <p:sp>
        <p:nvSpPr>
          <p:cNvPr id="6" name="Footer Placeholder 5">
            <a:extLst>
              <a:ext uri="{FF2B5EF4-FFF2-40B4-BE49-F238E27FC236}">
                <a16:creationId xmlns:a16="http://schemas.microsoft.com/office/drawing/2014/main" id="{1892F995-5BAF-42F7-99AC-4F754F7002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06EFA-FA3E-403A-A9B7-B76087984684}"/>
              </a:ext>
            </a:extLst>
          </p:cNvPr>
          <p:cNvSpPr>
            <a:spLocks noGrp="1"/>
          </p:cNvSpPr>
          <p:nvPr>
            <p:ph type="sldNum" sz="quarter" idx="12"/>
          </p:nvPr>
        </p:nvSpPr>
        <p:spPr/>
        <p:txBody>
          <a:bodyPr/>
          <a:lstStyle/>
          <a:p>
            <a:fld id="{30A5715F-71A2-4248-A1C5-7C4A3087A200}" type="slidenum">
              <a:rPr lang="en-US" smtClean="0"/>
              <a:t>‹#›</a:t>
            </a:fld>
            <a:endParaRPr lang="en-US"/>
          </a:p>
        </p:txBody>
      </p:sp>
    </p:spTree>
    <p:extLst>
      <p:ext uri="{BB962C8B-B14F-4D97-AF65-F5344CB8AC3E}">
        <p14:creationId xmlns:p14="http://schemas.microsoft.com/office/powerpoint/2010/main" val="700466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474A-17AE-4FE1-A268-EBF0B4D0C0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7149F4-A432-4EB4-BF4C-30401AD5D9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2B0326-A3FA-4C17-BFD7-CC461D5413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E43F95-D057-46EC-8EF3-251836F34022}"/>
              </a:ext>
            </a:extLst>
          </p:cNvPr>
          <p:cNvSpPr>
            <a:spLocks noGrp="1"/>
          </p:cNvSpPr>
          <p:nvPr>
            <p:ph type="dt" sz="half" idx="10"/>
          </p:nvPr>
        </p:nvSpPr>
        <p:spPr/>
        <p:txBody>
          <a:bodyPr/>
          <a:lstStyle/>
          <a:p>
            <a:fld id="{7C07BBAC-91EA-4F12-A8FA-236F0150ACEF}" type="datetimeFigureOut">
              <a:rPr lang="en-US" smtClean="0"/>
              <a:t>6/21/2023</a:t>
            </a:fld>
            <a:endParaRPr lang="en-US"/>
          </a:p>
        </p:txBody>
      </p:sp>
      <p:sp>
        <p:nvSpPr>
          <p:cNvPr id="6" name="Footer Placeholder 5">
            <a:extLst>
              <a:ext uri="{FF2B5EF4-FFF2-40B4-BE49-F238E27FC236}">
                <a16:creationId xmlns:a16="http://schemas.microsoft.com/office/drawing/2014/main" id="{760E7AD0-50AF-437A-8704-D71096DC07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68B1D-013F-4379-A3A2-6058242734E8}"/>
              </a:ext>
            </a:extLst>
          </p:cNvPr>
          <p:cNvSpPr>
            <a:spLocks noGrp="1"/>
          </p:cNvSpPr>
          <p:nvPr>
            <p:ph type="sldNum" sz="quarter" idx="12"/>
          </p:nvPr>
        </p:nvSpPr>
        <p:spPr/>
        <p:txBody>
          <a:bodyPr/>
          <a:lstStyle/>
          <a:p>
            <a:fld id="{30A5715F-71A2-4248-A1C5-7C4A3087A200}" type="slidenum">
              <a:rPr lang="en-US" smtClean="0"/>
              <a:t>‹#›</a:t>
            </a:fld>
            <a:endParaRPr lang="en-US"/>
          </a:p>
        </p:txBody>
      </p:sp>
    </p:spTree>
    <p:extLst>
      <p:ext uri="{BB962C8B-B14F-4D97-AF65-F5344CB8AC3E}">
        <p14:creationId xmlns:p14="http://schemas.microsoft.com/office/powerpoint/2010/main" val="1359834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3AA237-1491-414C-BC1D-097D01DB9B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748A21-ED46-485A-BA92-53C0229BC3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1213ED-C898-42AF-A1DD-589DA88FC7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7BBAC-91EA-4F12-A8FA-236F0150ACEF}" type="datetimeFigureOut">
              <a:rPr lang="en-US" smtClean="0"/>
              <a:t>6/21/2023</a:t>
            </a:fld>
            <a:endParaRPr lang="en-US"/>
          </a:p>
        </p:txBody>
      </p:sp>
      <p:sp>
        <p:nvSpPr>
          <p:cNvPr id="5" name="Footer Placeholder 4">
            <a:extLst>
              <a:ext uri="{FF2B5EF4-FFF2-40B4-BE49-F238E27FC236}">
                <a16:creationId xmlns:a16="http://schemas.microsoft.com/office/drawing/2014/main" id="{EF36F198-3864-405B-9C9F-AC0AAF4D65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941ABA-50DC-43AB-8991-80DF048FE0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5715F-71A2-4248-A1C5-7C4A3087A200}" type="slidenum">
              <a:rPr lang="en-US" smtClean="0"/>
              <a:t>‹#›</a:t>
            </a:fld>
            <a:endParaRPr lang="en-US"/>
          </a:p>
        </p:txBody>
      </p:sp>
    </p:spTree>
    <p:extLst>
      <p:ext uri="{BB962C8B-B14F-4D97-AF65-F5344CB8AC3E}">
        <p14:creationId xmlns:p14="http://schemas.microsoft.com/office/powerpoint/2010/main" val="75735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helenfisher.com/downloads/articles/10lustattraction.pdf"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sitn.hms.harvard.edu/flash/2017/love-actually-science-behind-lust-attraction-companionship/" TargetMode="External"/><Relationship Id="rId7" Type="http://schemas.openxmlformats.org/officeDocument/2006/relationships/diagramColors" Target="../diagrams/colors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84DB2E2-E2A6-6DB6-234E-9CC78118745F}"/>
              </a:ext>
            </a:extLst>
          </p:cNvPr>
          <p:cNvPicPr>
            <a:picLocks noChangeAspect="1"/>
          </p:cNvPicPr>
          <p:nvPr/>
        </p:nvPicPr>
        <p:blipFill rotWithShape="1">
          <a:blip r:embed="rId3">
            <a:alphaModFix amt="50000"/>
          </a:blip>
          <a:srcRect t="17659" b="37251"/>
          <a:stretch/>
        </p:blipFill>
        <p:spPr>
          <a:xfrm>
            <a:off x="20" y="1"/>
            <a:ext cx="12191980" cy="6857999"/>
          </a:xfrm>
          <a:prstGeom prst="rect">
            <a:avLst/>
          </a:prstGeom>
        </p:spPr>
      </p:pic>
      <p:sp>
        <p:nvSpPr>
          <p:cNvPr id="2" name="Title 1">
            <a:extLst>
              <a:ext uri="{FF2B5EF4-FFF2-40B4-BE49-F238E27FC236}">
                <a16:creationId xmlns:a16="http://schemas.microsoft.com/office/drawing/2014/main" id="{BEF2D58E-4C9D-44DD-BECB-FB4D8521F880}"/>
              </a:ext>
            </a:extLst>
          </p:cNvPr>
          <p:cNvSpPr>
            <a:spLocks noGrp="1"/>
          </p:cNvSpPr>
          <p:nvPr>
            <p:ph type="ctrTitle"/>
          </p:nvPr>
        </p:nvSpPr>
        <p:spPr>
          <a:xfrm>
            <a:off x="1524000" y="1122362"/>
            <a:ext cx="9144000" cy="2900518"/>
          </a:xfrm>
        </p:spPr>
        <p:txBody>
          <a:bodyPr>
            <a:normAutofit/>
          </a:bodyPr>
          <a:lstStyle/>
          <a:p>
            <a:r>
              <a:rPr lang="en-US">
                <a:solidFill>
                  <a:srgbClr val="FFFFFF"/>
                </a:solidFill>
              </a:rPr>
              <a:t>Love…from the heart or the brain?  Discuss</a:t>
            </a:r>
          </a:p>
        </p:txBody>
      </p:sp>
      <p:sp>
        <p:nvSpPr>
          <p:cNvPr id="3" name="Subtitle 2">
            <a:extLst>
              <a:ext uri="{FF2B5EF4-FFF2-40B4-BE49-F238E27FC236}">
                <a16:creationId xmlns:a16="http://schemas.microsoft.com/office/drawing/2014/main" id="{95B29FDD-2A56-43D0-9A1B-25EC2CB9CB09}"/>
              </a:ext>
            </a:extLst>
          </p:cNvPr>
          <p:cNvSpPr>
            <a:spLocks noGrp="1"/>
          </p:cNvSpPr>
          <p:nvPr>
            <p:ph type="subTitle" idx="1"/>
          </p:nvPr>
        </p:nvSpPr>
        <p:spPr>
          <a:xfrm>
            <a:off x="1524000" y="4159404"/>
            <a:ext cx="9144000" cy="1098395"/>
          </a:xfrm>
        </p:spPr>
        <p:txBody>
          <a:bodyPr vert="horz" lIns="91440" tIns="45720" rIns="91440" bIns="45720" rtlCol="0">
            <a:normAutofit/>
          </a:bodyPr>
          <a:lstStyle/>
          <a:p>
            <a:endParaRPr lang="en-US">
              <a:solidFill>
                <a:srgbClr val="FFFFFF"/>
              </a:solidFill>
              <a:cs typeface="Calibri"/>
            </a:endParaRPr>
          </a:p>
          <a:p>
            <a:endParaRPr lang="en-US">
              <a:solidFill>
                <a:srgbClr val="FFFFFF"/>
              </a:solidFill>
            </a:endParaRPr>
          </a:p>
        </p:txBody>
      </p:sp>
    </p:spTree>
    <p:extLst>
      <p:ext uri="{BB962C8B-B14F-4D97-AF65-F5344CB8AC3E}">
        <p14:creationId xmlns:p14="http://schemas.microsoft.com/office/powerpoint/2010/main" val="30553380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1" name="Rectangle 10">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30EDFC8-161D-4044-AE07-C120A6D1A92C}"/>
              </a:ext>
            </a:extLst>
          </p:cNvPr>
          <p:cNvSpPr>
            <a:spLocks noGrp="1"/>
          </p:cNvSpPr>
          <p:nvPr>
            <p:ph type="title"/>
          </p:nvPr>
        </p:nvSpPr>
        <p:spPr>
          <a:xfrm>
            <a:off x="1143001" y="1676400"/>
            <a:ext cx="10430813" cy="3505200"/>
          </a:xfrm>
        </p:spPr>
        <p:txBody>
          <a:bodyPr anchor="t">
            <a:normAutofit fontScale="90000"/>
          </a:bodyPr>
          <a:lstStyle/>
          <a:p>
            <a:r>
              <a:rPr lang="en-US" sz="4000" b="1" dirty="0"/>
              <a:t>Lesson objective:</a:t>
            </a:r>
            <a:r>
              <a:rPr lang="en-US" sz="4000" dirty="0"/>
              <a:t>  Demonstrate proficiency in describing the chemical components associated with the emotions of lust</a:t>
            </a:r>
            <a:r>
              <a:rPr lang="en-US" sz="4000"/>
              <a:t>, attachment and attraction</a:t>
            </a:r>
            <a:br>
              <a:rPr lang="en-US" sz="4000" dirty="0">
                <a:cs typeface="Calibri Light"/>
              </a:rPr>
            </a:br>
            <a:br>
              <a:rPr lang="en-US" sz="4000" dirty="0"/>
            </a:br>
            <a:r>
              <a:rPr lang="en-US" sz="4000" b="1" dirty="0">
                <a:cs typeface="Calibri Light"/>
              </a:rPr>
              <a:t>UN Technical Guidance Key Concept</a:t>
            </a:r>
            <a:br>
              <a:rPr lang="en-US" sz="4000" dirty="0">
                <a:cs typeface="Calibri Light"/>
              </a:rPr>
            </a:br>
            <a:r>
              <a:rPr lang="en-US" sz="4000" dirty="0">
                <a:cs typeface="Calibri Light"/>
              </a:rPr>
              <a:t>1.2 Friendship, Love and Romantic Relationship</a:t>
            </a:r>
            <a:br>
              <a:rPr lang="en-US" sz="4000" dirty="0">
                <a:cs typeface="Calibri Light"/>
              </a:rPr>
            </a:br>
            <a:r>
              <a:rPr lang="en-US" sz="4000" dirty="0">
                <a:cs typeface="Calibri Light"/>
              </a:rPr>
              <a:t>5.3 Communication, Refusal and Negotiation Skills</a:t>
            </a:r>
            <a:br>
              <a:rPr lang="en-US" sz="4000" dirty="0">
                <a:cs typeface="Calibri Light"/>
              </a:rPr>
            </a:br>
            <a:r>
              <a:rPr lang="en-US" sz="4000" dirty="0">
                <a:cs typeface="Calibri Light"/>
              </a:rPr>
              <a:t>7.2 Sexual </a:t>
            </a:r>
            <a:r>
              <a:rPr lang="en-US" sz="4000" dirty="0" err="1">
                <a:cs typeface="Calibri Light"/>
              </a:rPr>
              <a:t>Behaviour</a:t>
            </a:r>
            <a:r>
              <a:rPr lang="en-US" sz="4000" dirty="0">
                <a:cs typeface="Calibri Light"/>
              </a:rPr>
              <a:t> and Sexual Response</a:t>
            </a:r>
            <a:br>
              <a:rPr lang="en-US" sz="4000" dirty="0">
                <a:cs typeface="Calibri Light"/>
              </a:rPr>
            </a:br>
            <a:br>
              <a:rPr lang="en-US" sz="4000" dirty="0">
                <a:cs typeface="Calibri Light"/>
              </a:rPr>
            </a:br>
            <a:endParaRPr lang="en-US" sz="4000" dirty="0">
              <a:cs typeface="Calibri Light"/>
            </a:endParaRPr>
          </a:p>
        </p:txBody>
      </p:sp>
    </p:spTree>
    <p:extLst>
      <p:ext uri="{BB962C8B-B14F-4D97-AF65-F5344CB8AC3E}">
        <p14:creationId xmlns:p14="http://schemas.microsoft.com/office/powerpoint/2010/main" val="3323964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F809564-6033-4718-A983-D16FCE55408D}"/>
              </a:ext>
            </a:extLst>
          </p:cNvPr>
          <p:cNvSpPr>
            <a:spLocks noGrp="1"/>
          </p:cNvSpPr>
          <p:nvPr>
            <p:ph type="title"/>
          </p:nvPr>
        </p:nvSpPr>
        <p:spPr>
          <a:xfrm>
            <a:off x="6094105" y="802955"/>
            <a:ext cx="4977976" cy="1454051"/>
          </a:xfrm>
        </p:spPr>
        <p:txBody>
          <a:bodyPr>
            <a:normAutofit/>
          </a:bodyPr>
          <a:lstStyle/>
          <a:p>
            <a:r>
              <a:rPr lang="en-US" dirty="0">
                <a:solidFill>
                  <a:srgbClr val="000000"/>
                </a:solidFill>
              </a:rPr>
              <a:t>The science behind love…</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DF30A857-F34A-4062-9706-5B4925DB5E1A}"/>
              </a:ext>
            </a:extLst>
          </p:cNvPr>
          <p:cNvPicPr>
            <a:picLocks noChangeAspect="1"/>
          </p:cNvPicPr>
          <p:nvPr/>
        </p:nvPicPr>
        <p:blipFill>
          <a:blip r:embed="rId4"/>
          <a:stretch>
            <a:fillRect/>
          </a:stretch>
        </p:blipFill>
        <p:spPr>
          <a:xfrm>
            <a:off x="-1" y="2421682"/>
            <a:ext cx="4554036" cy="2117626"/>
          </a:xfrm>
          <a:prstGeom prst="rect">
            <a:avLst/>
          </a:prstGeom>
        </p:spPr>
      </p:pic>
      <p:sp>
        <p:nvSpPr>
          <p:cNvPr id="3" name="Content Placeholder 2">
            <a:extLst>
              <a:ext uri="{FF2B5EF4-FFF2-40B4-BE49-F238E27FC236}">
                <a16:creationId xmlns:a16="http://schemas.microsoft.com/office/drawing/2014/main" id="{4B1E6AC1-4F02-49AB-A4B1-087496EB8AF0}"/>
              </a:ext>
            </a:extLst>
          </p:cNvPr>
          <p:cNvSpPr>
            <a:spLocks noGrp="1"/>
          </p:cNvSpPr>
          <p:nvPr>
            <p:ph idx="1"/>
          </p:nvPr>
        </p:nvSpPr>
        <p:spPr>
          <a:xfrm>
            <a:off x="6090574" y="2421682"/>
            <a:ext cx="4977578" cy="3639289"/>
          </a:xfrm>
        </p:spPr>
        <p:txBody>
          <a:bodyPr anchor="ctr">
            <a:normAutofit/>
          </a:bodyPr>
          <a:lstStyle/>
          <a:p>
            <a:pPr marL="0" indent="0">
              <a:buNone/>
            </a:pPr>
            <a:r>
              <a:rPr lang="en-US" sz="2000" b="0" i="0" dirty="0">
                <a:solidFill>
                  <a:srgbClr val="000000"/>
                </a:solidFill>
                <a:effectLst/>
                <a:latin typeface="Lato"/>
              </a:rPr>
              <a:t>“According to a team of scientists led by Dr. Helen Fisher at Rutgers, romantic love can be broken down into </a:t>
            </a:r>
            <a:r>
              <a:rPr lang="en-US" sz="2000" b="1" i="0" u="none" strike="noStrike" dirty="0">
                <a:solidFill>
                  <a:srgbClr val="000000"/>
                </a:solidFill>
                <a:effectLst/>
                <a:latin typeface="Lato"/>
                <a:hlinkClick r:id="rId5"/>
              </a:rPr>
              <a:t>three categories</a:t>
            </a:r>
            <a:r>
              <a:rPr lang="en-US" sz="2000" b="0" i="0" dirty="0">
                <a:solidFill>
                  <a:srgbClr val="000000"/>
                </a:solidFill>
                <a:effectLst/>
                <a:latin typeface="Lato"/>
              </a:rPr>
              <a:t>: lust, attraction, and attachment. Each category is characterized by its own set of hormones stemming from the brain (Katherine Wu, 2017)” </a:t>
            </a:r>
            <a:endParaRPr lang="en-US" sz="2000" dirty="0">
              <a:solidFill>
                <a:srgbClr val="000000"/>
              </a:solidFill>
            </a:endParaRPr>
          </a:p>
        </p:txBody>
      </p:sp>
      <p:sp>
        <p:nvSpPr>
          <p:cNvPr id="4" name="TextBox 3">
            <a:extLst>
              <a:ext uri="{FF2B5EF4-FFF2-40B4-BE49-F238E27FC236}">
                <a16:creationId xmlns:a16="http://schemas.microsoft.com/office/drawing/2014/main" id="{466B35D8-79E7-B8DE-E741-B49A16683781}"/>
              </a:ext>
            </a:extLst>
          </p:cNvPr>
          <p:cNvSpPr txBox="1"/>
          <p:nvPr/>
        </p:nvSpPr>
        <p:spPr>
          <a:xfrm>
            <a:off x="1934681" y="4616097"/>
            <a:ext cx="1898650" cy="307777"/>
          </a:xfrm>
          <a:prstGeom prst="rect">
            <a:avLst/>
          </a:prstGeom>
          <a:noFill/>
        </p:spPr>
        <p:txBody>
          <a:bodyPr wrap="square" rtlCol="0">
            <a:spAutoFit/>
          </a:bodyPr>
          <a:lstStyle/>
          <a:p>
            <a:r>
              <a:rPr lang="en-US" sz="1400" b="0" i="1" dirty="0">
                <a:solidFill>
                  <a:srgbClr val="222222"/>
                </a:solidFill>
                <a:effectLst/>
                <a:latin typeface="Lato" panose="020F0502020204030203" pitchFamily="34" charset="0"/>
              </a:rPr>
              <a:t>Tito </a:t>
            </a:r>
            <a:r>
              <a:rPr lang="en-US" sz="1400" b="0" i="1" dirty="0" err="1">
                <a:solidFill>
                  <a:srgbClr val="222222"/>
                </a:solidFill>
                <a:effectLst/>
                <a:latin typeface="Lato" panose="020F0502020204030203" pitchFamily="34" charset="0"/>
              </a:rPr>
              <a:t>Adhikary</a:t>
            </a:r>
            <a:endParaRPr lang="en-US" sz="1400" dirty="0"/>
          </a:p>
        </p:txBody>
      </p:sp>
    </p:spTree>
    <p:extLst>
      <p:ext uri="{BB962C8B-B14F-4D97-AF65-F5344CB8AC3E}">
        <p14:creationId xmlns:p14="http://schemas.microsoft.com/office/powerpoint/2010/main" val="261218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Shape&#10;&#10;Description automatically generated with medium confidence">
            <a:extLst>
              <a:ext uri="{FF2B5EF4-FFF2-40B4-BE49-F238E27FC236}">
                <a16:creationId xmlns:a16="http://schemas.microsoft.com/office/drawing/2014/main" id="{D93F45A7-0F71-4CA2-8A10-6D63F645A38D}"/>
              </a:ext>
            </a:extLst>
          </p:cNvPr>
          <p:cNvPicPr>
            <a:picLocks noChangeAspect="1"/>
          </p:cNvPicPr>
          <p:nvPr/>
        </p:nvPicPr>
        <p:blipFill rotWithShape="1">
          <a:blip r:embed="rId2"/>
          <a:srcRect t="11362" b="4052"/>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6B7592-E57E-4857-B24B-9A773B84B62E}"/>
              </a:ext>
            </a:extLst>
          </p:cNvPr>
          <p:cNvSpPr>
            <a:spLocks noGrp="1"/>
          </p:cNvSpPr>
          <p:nvPr>
            <p:ph type="title"/>
          </p:nvPr>
        </p:nvSpPr>
        <p:spPr>
          <a:xfrm>
            <a:off x="594804" y="640263"/>
            <a:ext cx="6619811" cy="1344975"/>
          </a:xfrm>
        </p:spPr>
        <p:txBody>
          <a:bodyPr vert="horz" lIns="91440" tIns="45720" rIns="91440" bIns="45720" rtlCol="0" anchor="ctr">
            <a:normAutofit/>
          </a:bodyPr>
          <a:lstStyle/>
          <a:p>
            <a:r>
              <a:rPr lang="en-US" sz="2800" dirty="0"/>
              <a:t>Understanding the chemicals responsible for our (sometimes) poor decision making when it comes to love</a:t>
            </a:r>
          </a:p>
        </p:txBody>
      </p:sp>
      <p:graphicFrame>
        <p:nvGraphicFramePr>
          <p:cNvPr id="7" name="Content Placeholder 2">
            <a:extLst>
              <a:ext uri="{FF2B5EF4-FFF2-40B4-BE49-F238E27FC236}">
                <a16:creationId xmlns:a16="http://schemas.microsoft.com/office/drawing/2014/main" id="{7992C0FD-2D8E-417E-B949-1350C2BF28A8}"/>
              </a:ext>
            </a:extLst>
          </p:cNvPr>
          <p:cNvGraphicFramePr>
            <a:graphicFrameLocks noGrp="1"/>
          </p:cNvGraphicFramePr>
          <p:nvPr>
            <p:ph idx="1"/>
            <p:extLst>
              <p:ext uri="{D42A27DB-BD31-4B8C-83A1-F6EECF244321}">
                <p14:modId xmlns:p14="http://schemas.microsoft.com/office/powerpoint/2010/main" val="1841069726"/>
              </p:ext>
            </p:extLst>
          </p:nvPr>
        </p:nvGraphicFramePr>
        <p:xfrm>
          <a:off x="594109" y="2121763"/>
          <a:ext cx="6620505" cy="377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899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40055B-86A9-4D20-910E-4CE63522417D}"/>
              </a:ext>
            </a:extLst>
          </p:cNvPr>
          <p:cNvSpPr>
            <a:spLocks noGrp="1"/>
          </p:cNvSpPr>
          <p:nvPr>
            <p:ph type="title"/>
          </p:nvPr>
        </p:nvSpPr>
        <p:spPr>
          <a:xfrm>
            <a:off x="635000" y="640823"/>
            <a:ext cx="3418659" cy="5583148"/>
          </a:xfrm>
        </p:spPr>
        <p:txBody>
          <a:bodyPr anchor="ctr">
            <a:normAutofit/>
          </a:bodyPr>
          <a:lstStyle/>
          <a:p>
            <a:r>
              <a:rPr lang="en-US" sz="5400"/>
              <a:t>What should you make?</a:t>
            </a:r>
          </a:p>
        </p:txBody>
      </p:sp>
      <p:sp>
        <p:nvSpPr>
          <p:cNvPr id="3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72926A6-4F23-4616-98E9-F05EDA355082}"/>
              </a:ext>
            </a:extLst>
          </p:cNvPr>
          <p:cNvGraphicFramePr>
            <a:graphicFrameLocks noGrp="1"/>
          </p:cNvGraphicFramePr>
          <p:nvPr>
            <p:ph idx="1"/>
            <p:extLst>
              <p:ext uri="{D42A27DB-BD31-4B8C-83A1-F6EECF244321}">
                <p14:modId xmlns:p14="http://schemas.microsoft.com/office/powerpoint/2010/main" val="121799857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9829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79EC0B-C411-41D6-9E5E-EF74C8156C3B}"/>
              </a:ext>
            </a:extLst>
          </p:cNvPr>
          <p:cNvPicPr>
            <a:picLocks noChangeAspect="1"/>
          </p:cNvPicPr>
          <p:nvPr/>
        </p:nvPicPr>
        <p:blipFill rotWithShape="1">
          <a:blip r:embed="rId2"/>
          <a:srcRect b="12791"/>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B7E317-36B7-482B-A62D-96876B64315B}"/>
              </a:ext>
            </a:extLst>
          </p:cNvPr>
          <p:cNvSpPr>
            <a:spLocks noGrp="1"/>
          </p:cNvSpPr>
          <p:nvPr>
            <p:ph type="title"/>
          </p:nvPr>
        </p:nvSpPr>
        <p:spPr>
          <a:xfrm>
            <a:off x="594804" y="640263"/>
            <a:ext cx="6619811" cy="1344975"/>
          </a:xfrm>
        </p:spPr>
        <p:txBody>
          <a:bodyPr vert="horz" lIns="91440" tIns="45720" rIns="91440" bIns="45720" rtlCol="0" anchor="ctr">
            <a:normAutofit/>
          </a:bodyPr>
          <a:lstStyle/>
          <a:p>
            <a:r>
              <a:rPr lang="en-US" sz="4000"/>
              <a:t>Where should I get my information?</a:t>
            </a:r>
          </a:p>
        </p:txBody>
      </p:sp>
      <p:sp>
        <p:nvSpPr>
          <p:cNvPr id="4" name="TextBox 3">
            <a:extLst>
              <a:ext uri="{FF2B5EF4-FFF2-40B4-BE49-F238E27FC236}">
                <a16:creationId xmlns:a16="http://schemas.microsoft.com/office/drawing/2014/main" id="{2029D53C-FD78-4A20-B76B-1A9886057C98}"/>
              </a:ext>
            </a:extLst>
          </p:cNvPr>
          <p:cNvSpPr txBox="1"/>
          <p:nvPr/>
        </p:nvSpPr>
        <p:spPr>
          <a:xfrm>
            <a:off x="625864" y="5410015"/>
            <a:ext cx="6619811" cy="1000274"/>
          </a:xfrm>
          <a:prstGeom prst="rect">
            <a:avLst/>
          </a:prstGeom>
          <a:noFill/>
        </p:spPr>
        <p:txBody>
          <a:bodyPr wrap="square" lIns="91440" tIns="45720" rIns="91440" bIns="45720" anchor="t">
            <a:spAutoFit/>
          </a:bodyPr>
          <a:lstStyle/>
          <a:p>
            <a:pPr>
              <a:spcAft>
                <a:spcPts val="600"/>
              </a:spcAft>
            </a:pPr>
            <a:r>
              <a:rPr lang="en-US" dirty="0">
                <a:hlinkClick r:id="rId3"/>
              </a:rPr>
              <a:t>https://sitn.hms.harvard.edu/flash/2017/love-actually-science-behind-lust-attraction-companionship/</a:t>
            </a:r>
            <a:r>
              <a:rPr lang="en-US" dirty="0"/>
              <a:t> </a:t>
            </a:r>
          </a:p>
          <a:p>
            <a:pPr>
              <a:spcAft>
                <a:spcPts val="600"/>
              </a:spcAft>
            </a:pPr>
            <a:endParaRPr lang="en-US" dirty="0"/>
          </a:p>
        </p:txBody>
      </p:sp>
      <p:graphicFrame>
        <p:nvGraphicFramePr>
          <p:cNvPr id="6" name="Content Placeholder 2">
            <a:extLst>
              <a:ext uri="{FF2B5EF4-FFF2-40B4-BE49-F238E27FC236}">
                <a16:creationId xmlns:a16="http://schemas.microsoft.com/office/drawing/2014/main" id="{354A7531-791C-4F96-AB7C-F80A42B3A0E7}"/>
              </a:ext>
            </a:extLst>
          </p:cNvPr>
          <p:cNvGraphicFramePr>
            <a:graphicFrameLocks noGrp="1"/>
          </p:cNvGraphicFramePr>
          <p:nvPr>
            <p:ph idx="1"/>
            <p:extLst>
              <p:ext uri="{D42A27DB-BD31-4B8C-83A1-F6EECF244321}">
                <p14:modId xmlns:p14="http://schemas.microsoft.com/office/powerpoint/2010/main" val="3211289480"/>
              </p:ext>
            </p:extLst>
          </p:nvPr>
        </p:nvGraphicFramePr>
        <p:xfrm>
          <a:off x="627001" y="1847662"/>
          <a:ext cx="6620505" cy="33892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7527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Molecules">
            <a:extLst>
              <a:ext uri="{FF2B5EF4-FFF2-40B4-BE49-F238E27FC236}">
                <a16:creationId xmlns:a16="http://schemas.microsoft.com/office/drawing/2014/main" id="{D0B51146-36A4-5F90-A9A5-7677A8E1BEBA}"/>
              </a:ext>
            </a:extLst>
          </p:cNvPr>
          <p:cNvPicPr>
            <a:picLocks noChangeAspect="1"/>
          </p:cNvPicPr>
          <p:nvPr/>
        </p:nvPicPr>
        <p:blipFill rotWithShape="1">
          <a:blip r:embed="rId2"/>
          <a:srcRect l="34903" r="17836"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32793D-48B6-4820-ADF8-437602A7B759}"/>
              </a:ext>
            </a:extLst>
          </p:cNvPr>
          <p:cNvSpPr>
            <a:spLocks noGrp="1"/>
          </p:cNvSpPr>
          <p:nvPr>
            <p:ph type="title"/>
          </p:nvPr>
        </p:nvSpPr>
        <p:spPr>
          <a:xfrm>
            <a:off x="5657850" y="542924"/>
            <a:ext cx="5535082" cy="1325563"/>
          </a:xfrm>
        </p:spPr>
        <p:txBody>
          <a:bodyPr>
            <a:normAutofit/>
          </a:bodyPr>
          <a:lstStyle/>
          <a:p>
            <a:r>
              <a:rPr lang="en-US" dirty="0"/>
              <a:t>What should I include in my museum piece?</a:t>
            </a:r>
          </a:p>
        </p:txBody>
      </p:sp>
      <p:sp>
        <p:nvSpPr>
          <p:cNvPr id="3" name="Content Placeholder 2">
            <a:extLst>
              <a:ext uri="{FF2B5EF4-FFF2-40B4-BE49-F238E27FC236}">
                <a16:creationId xmlns:a16="http://schemas.microsoft.com/office/drawing/2014/main" id="{AF3395F9-7F7F-49D7-BE92-21C27A68F636}"/>
              </a:ext>
            </a:extLst>
          </p:cNvPr>
          <p:cNvSpPr>
            <a:spLocks noGrp="1"/>
          </p:cNvSpPr>
          <p:nvPr>
            <p:ph idx="1"/>
          </p:nvPr>
        </p:nvSpPr>
        <p:spPr>
          <a:xfrm>
            <a:off x="5827048" y="1868487"/>
            <a:ext cx="5721484" cy="4351338"/>
          </a:xfrm>
        </p:spPr>
        <p:txBody>
          <a:bodyPr>
            <a:normAutofit/>
          </a:bodyPr>
          <a:lstStyle/>
          <a:p>
            <a:pPr marL="514350" indent="-514350">
              <a:buAutoNum type="arabicPeriod"/>
            </a:pPr>
            <a:r>
              <a:rPr lang="en-US" dirty="0"/>
              <a:t>Name of the chemical</a:t>
            </a:r>
          </a:p>
          <a:p>
            <a:pPr marL="514350" indent="-514350">
              <a:buAutoNum type="arabicPeriod"/>
            </a:pPr>
            <a:r>
              <a:rPr lang="en-US" dirty="0"/>
              <a:t>Where it is released/found in the body</a:t>
            </a:r>
          </a:p>
          <a:p>
            <a:pPr marL="514350" indent="-514350">
              <a:buAutoNum type="arabicPeriod"/>
            </a:pPr>
            <a:r>
              <a:rPr lang="en-US" dirty="0"/>
              <a:t>It’s role in either lust, attraction or attachment</a:t>
            </a:r>
          </a:p>
          <a:p>
            <a:pPr marL="514350" indent="-514350">
              <a:buAutoNum type="arabicPeriod"/>
            </a:pPr>
            <a:r>
              <a:rPr lang="en-US" dirty="0"/>
              <a:t>What is a healthy response to the chemical</a:t>
            </a:r>
          </a:p>
          <a:p>
            <a:pPr marL="514350" indent="-514350">
              <a:buAutoNum type="arabicPeriod"/>
            </a:pPr>
            <a:r>
              <a:rPr lang="en-US" dirty="0"/>
              <a:t>What happens if you have too much of this chemical</a:t>
            </a:r>
          </a:p>
        </p:txBody>
      </p:sp>
    </p:spTree>
    <p:extLst>
      <p:ext uri="{BB962C8B-B14F-4D97-AF65-F5344CB8AC3E}">
        <p14:creationId xmlns:p14="http://schemas.microsoft.com/office/powerpoint/2010/main" val="89254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One in a crowd">
            <a:extLst>
              <a:ext uri="{FF2B5EF4-FFF2-40B4-BE49-F238E27FC236}">
                <a16:creationId xmlns:a16="http://schemas.microsoft.com/office/drawing/2014/main" id="{A1A93AD4-F7BE-F0F7-3031-C459BB69F6EC}"/>
              </a:ext>
            </a:extLst>
          </p:cNvPr>
          <p:cNvPicPr>
            <a:picLocks noChangeAspect="1"/>
          </p:cNvPicPr>
          <p:nvPr/>
        </p:nvPicPr>
        <p:blipFill rotWithShape="1">
          <a:blip r:embed="rId3"/>
          <a:srcRect l="27544" r="19354"/>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DDF213-028F-5E26-640A-4BD668CB28FD}"/>
              </a:ext>
            </a:extLst>
          </p:cNvPr>
          <p:cNvSpPr>
            <a:spLocks noGrp="1"/>
          </p:cNvSpPr>
          <p:nvPr>
            <p:ph type="title"/>
          </p:nvPr>
        </p:nvSpPr>
        <p:spPr>
          <a:xfrm>
            <a:off x="5827048" y="407987"/>
            <a:ext cx="5721484" cy="1325563"/>
          </a:xfrm>
        </p:spPr>
        <p:txBody>
          <a:bodyPr>
            <a:normAutofit/>
          </a:bodyPr>
          <a:lstStyle/>
          <a:p>
            <a:r>
              <a:rPr lang="en-US" dirty="0">
                <a:cs typeface="Calibri Light"/>
              </a:rPr>
              <a:t>Reflection/discussion questions</a:t>
            </a:r>
            <a:endParaRPr lang="en-US" dirty="0"/>
          </a:p>
        </p:txBody>
      </p:sp>
      <p:sp>
        <p:nvSpPr>
          <p:cNvPr id="3" name="Content Placeholder 2">
            <a:extLst>
              <a:ext uri="{FF2B5EF4-FFF2-40B4-BE49-F238E27FC236}">
                <a16:creationId xmlns:a16="http://schemas.microsoft.com/office/drawing/2014/main" id="{F85CFB98-5F78-4507-28A4-85B4D18F8620}"/>
              </a:ext>
            </a:extLst>
          </p:cNvPr>
          <p:cNvSpPr>
            <a:spLocks noGrp="1"/>
          </p:cNvSpPr>
          <p:nvPr>
            <p:ph idx="1"/>
          </p:nvPr>
        </p:nvSpPr>
        <p:spPr>
          <a:xfrm>
            <a:off x="5827048" y="1868487"/>
            <a:ext cx="5721484" cy="4351338"/>
          </a:xfrm>
        </p:spPr>
        <p:txBody>
          <a:bodyPr vert="horz" lIns="91440" tIns="45720" rIns="91440" bIns="45720" rtlCol="0">
            <a:normAutofit/>
          </a:bodyPr>
          <a:lstStyle/>
          <a:p>
            <a:pPr marL="0" indent="0">
              <a:buNone/>
            </a:pPr>
            <a:r>
              <a:rPr lang="en-US" dirty="0">
                <a:cs typeface="Calibri" panose="020F0502020204030204"/>
              </a:rPr>
              <a:t>How has this changed your thinking with regards romantic attraction?</a:t>
            </a:r>
          </a:p>
          <a:p>
            <a:pPr marL="0" indent="0">
              <a:buNone/>
            </a:pPr>
            <a:endParaRPr lang="en-US" dirty="0">
              <a:cs typeface="Calibri" panose="020F0502020204030204"/>
            </a:endParaRPr>
          </a:p>
          <a:p>
            <a:pPr marL="0" indent="0">
              <a:buNone/>
            </a:pPr>
            <a:r>
              <a:rPr lang="en-US" dirty="0">
                <a:cs typeface="Calibri" panose="020F0502020204030204"/>
              </a:rPr>
              <a:t>Can you always trust your feelings?</a:t>
            </a:r>
          </a:p>
          <a:p>
            <a:pPr marL="0" indent="0">
              <a:buNone/>
            </a:pPr>
            <a:endParaRPr lang="en-US" dirty="0">
              <a:cs typeface="Calibri" panose="020F0502020204030204"/>
            </a:endParaRPr>
          </a:p>
          <a:p>
            <a:pPr marL="0" indent="0">
              <a:buNone/>
            </a:pPr>
            <a:endParaRPr lang="en-US" dirty="0">
              <a:cs typeface="Calibri" panose="020F0502020204030204"/>
            </a:endParaRPr>
          </a:p>
        </p:txBody>
      </p:sp>
    </p:spTree>
    <p:extLst>
      <p:ext uri="{BB962C8B-B14F-4D97-AF65-F5344CB8AC3E}">
        <p14:creationId xmlns:p14="http://schemas.microsoft.com/office/powerpoint/2010/main" val="3342716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104AA08CB0DD49AB1D38F551B5A8F2" ma:contentTypeVersion="16" ma:contentTypeDescription="Create a new document." ma:contentTypeScope="" ma:versionID="e01420341022a8825876c64393b11f33">
  <xsd:schema xmlns:xsd="http://www.w3.org/2001/XMLSchema" xmlns:xs="http://www.w3.org/2001/XMLSchema" xmlns:p="http://schemas.microsoft.com/office/2006/metadata/properties" xmlns:ns2="29f30a30-243b-4315-87b7-a60935d78567" xmlns:ns3="085a1b8a-80f8-40fa-900f-74ac468d980f" targetNamespace="http://schemas.microsoft.com/office/2006/metadata/properties" ma:root="true" ma:fieldsID="1e5be939cbfdfd93cb7329660755ef3c" ns2:_="" ns3:_="">
    <xsd:import namespace="29f30a30-243b-4315-87b7-a60935d78567"/>
    <xsd:import namespace="085a1b8a-80f8-40fa-900f-74ac468d980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f30a30-243b-4315-87b7-a60935d7856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15d7812-a604-457d-bafa-ccddb751ff28}" ma:internalName="TaxCatchAll" ma:showField="CatchAllData" ma:web="29f30a30-243b-4315-87b7-a60935d7856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85a1b8a-80f8-40fa-900f-74ac468d980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9f30a30-243b-4315-87b7-a60935d78567" xsi:nil="true"/>
    <lcf76f155ced4ddcb4097134ff3c332f xmlns="085a1b8a-80f8-40fa-900f-74ac468d980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9B51A4A-7F90-4DB5-8A44-A044F2983D95}">
  <ds:schemaRefs>
    <ds:schemaRef ds:uri="http://schemas.microsoft.com/sharepoint/v3/contenttype/forms"/>
  </ds:schemaRefs>
</ds:datastoreItem>
</file>

<file path=customXml/itemProps2.xml><?xml version="1.0" encoding="utf-8"?>
<ds:datastoreItem xmlns:ds="http://schemas.openxmlformats.org/officeDocument/2006/customXml" ds:itemID="{F7BFA7B7-FFDB-4E2D-9D1F-93108CF80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f30a30-243b-4315-87b7-a60935d78567"/>
    <ds:schemaRef ds:uri="085a1b8a-80f8-40fa-900f-74ac468d98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373C4D-25CB-496B-B636-B1F0BFDB79AB}">
  <ds:schemaRefs>
    <ds:schemaRef ds:uri="http://schemas.microsoft.com/office/2006/metadata/properties"/>
    <ds:schemaRef ds:uri="http://schemas.microsoft.com/office/infopath/2007/PartnerControls"/>
    <ds:schemaRef ds:uri="29f30a30-243b-4315-87b7-a60935d78567"/>
    <ds:schemaRef ds:uri="085a1b8a-80f8-40fa-900f-74ac468d980f"/>
  </ds:schemaRefs>
</ds:datastoreItem>
</file>

<file path=docProps/app.xml><?xml version="1.0" encoding="utf-8"?>
<Properties xmlns="http://schemas.openxmlformats.org/officeDocument/2006/extended-properties" xmlns:vt="http://schemas.openxmlformats.org/officeDocument/2006/docPropsVTypes">
  <TotalTime>195</TotalTime>
  <Words>568</Words>
  <Application>Microsoft Office PowerPoint</Application>
  <PresentationFormat>Widescreen</PresentationFormat>
  <Paragraphs>37</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Lato</vt:lpstr>
      <vt:lpstr>Office Theme</vt:lpstr>
      <vt:lpstr>Love…from the heart or the brain?  Discuss</vt:lpstr>
      <vt:lpstr>Lesson objective:  Demonstrate proficiency in describing the chemical components associated with the emotions of lust, attachment and attraction  UN Technical Guidance Key Concept 1.2 Friendship, Love and Romantic Relationship 5.3 Communication, Refusal and Negotiation Skills 7.2 Sexual Behaviour and Sexual Response  </vt:lpstr>
      <vt:lpstr>The science behind love…</vt:lpstr>
      <vt:lpstr>Understanding the chemicals responsible for our (sometimes) poor decision making when it comes to love</vt:lpstr>
      <vt:lpstr>What should you make?</vt:lpstr>
      <vt:lpstr>Where should I get my information?</vt:lpstr>
      <vt:lpstr>What should I include in my museum piece?</vt:lpstr>
      <vt:lpstr>Reflection/discussion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Love…….from the heart or the brain?</dc:title>
  <dc:creator>Natalie Hodkinson</dc:creator>
  <cp:lastModifiedBy>Natalie Hodkinson (DCSPD)</cp:lastModifiedBy>
  <cp:revision>91</cp:revision>
  <dcterms:created xsi:type="dcterms:W3CDTF">2021-04-15T01:28:24Z</dcterms:created>
  <dcterms:modified xsi:type="dcterms:W3CDTF">2023-06-21T03:43:20Z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0x010100BC104AA08CB0DD49AB1D38F551B5A8F2</vt:lpwstr>
  </property>
  <property fmtid="{D5CDD505-2E9C-101B-9397-08002B2CF9AE}" pid="3" name="MediaServiceImageTags">
    <vt:lpwstr/>
  </property>
</Properties>
</file>